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64" r:id="rId4"/>
  </p:sldMasterIdLst>
  <p:notesMasterIdLst>
    <p:notesMasterId r:id="rId8"/>
  </p:notesMasterIdLst>
  <p:sldIdLst>
    <p:sldId id="769" r:id="rId5"/>
    <p:sldId id="284" r:id="rId6"/>
    <p:sldId id="775" r:id="rId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9D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21B9A36-8777-4304-B565-E878EFCF1913}" v="5" dt="2025-03-31T07:15:18.34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6813" autoAdjust="0"/>
  </p:normalViewPr>
  <p:slideViewPr>
    <p:cSldViewPr snapToGrid="0">
      <p:cViewPr varScale="1">
        <p:scale>
          <a:sx n="55" d="100"/>
          <a:sy n="55" d="100"/>
        </p:scale>
        <p:origin x="1072" y="3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13" Type="http://schemas.microsoft.com/office/2016/11/relationships/changesInfo" Target="changesInfos/changesInfo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theme" Target="theme/theme1.xml"/><Relationship Id="rId5" Type="http://schemas.openxmlformats.org/officeDocument/2006/relationships/slide" Target="slides/slide1.xml"/><Relationship Id="rId1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presProps" Target="presProps.xml"/><Relationship Id="rId14"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rs S Bytheway" userId="29b7b8d0-66fc-4a0f-9903-88ac16cb6ff1" providerId="ADAL" clId="{321B9A36-8777-4304-B565-E878EFCF1913}"/>
    <pc:docChg chg="undo custSel modSld">
      <pc:chgData name="Mrs S Bytheway" userId="29b7b8d0-66fc-4a0f-9903-88ac16cb6ff1" providerId="ADAL" clId="{321B9A36-8777-4304-B565-E878EFCF1913}" dt="2025-03-31T07:23:11.630" v="198" actId="20577"/>
      <pc:docMkLst>
        <pc:docMk/>
      </pc:docMkLst>
      <pc:sldChg chg="addSp delSp modSp mod">
        <pc:chgData name="Mrs S Bytheway" userId="29b7b8d0-66fc-4a0f-9903-88ac16cb6ff1" providerId="ADAL" clId="{321B9A36-8777-4304-B565-E878EFCF1913}" dt="2025-03-31T07:22:54.467" v="197" actId="20577"/>
        <pc:sldMkLst>
          <pc:docMk/>
          <pc:sldMk cId="2280617263" sldId="284"/>
        </pc:sldMkLst>
        <pc:spChg chg="add mod">
          <ac:chgData name="Mrs S Bytheway" userId="29b7b8d0-66fc-4a0f-9903-88ac16cb6ff1" providerId="ADAL" clId="{321B9A36-8777-4304-B565-E878EFCF1913}" dt="2025-03-31T07:22:54.467" v="197" actId="20577"/>
          <ac:spMkLst>
            <pc:docMk/>
            <pc:sldMk cId="2280617263" sldId="284"/>
            <ac:spMk id="3" creationId="{DB7733E0-DE14-542F-C7D2-774DF408C401}"/>
          </ac:spMkLst>
        </pc:spChg>
        <pc:spChg chg="del">
          <ac:chgData name="Mrs S Bytheway" userId="29b7b8d0-66fc-4a0f-9903-88ac16cb6ff1" providerId="ADAL" clId="{321B9A36-8777-4304-B565-E878EFCF1913}" dt="2025-03-31T07:13:36.304" v="33" actId="478"/>
          <ac:spMkLst>
            <pc:docMk/>
            <pc:sldMk cId="2280617263" sldId="284"/>
            <ac:spMk id="5" creationId="{F362F8E3-366E-B5E2-1095-718CAF421E36}"/>
          </ac:spMkLst>
        </pc:spChg>
        <pc:picChg chg="add mod">
          <ac:chgData name="Mrs S Bytheway" userId="29b7b8d0-66fc-4a0f-9903-88ac16cb6ff1" providerId="ADAL" clId="{321B9A36-8777-4304-B565-E878EFCF1913}" dt="2025-03-31T07:14:39.886" v="107" actId="14100"/>
          <ac:picMkLst>
            <pc:docMk/>
            <pc:sldMk cId="2280617263" sldId="284"/>
            <ac:picMk id="2" creationId="{F0A895EF-3F80-8F5A-A4C2-A34A309990FB}"/>
          </ac:picMkLst>
        </pc:picChg>
        <pc:picChg chg="del">
          <ac:chgData name="Mrs S Bytheway" userId="29b7b8d0-66fc-4a0f-9903-88ac16cb6ff1" providerId="ADAL" clId="{321B9A36-8777-4304-B565-E878EFCF1913}" dt="2025-03-31T07:13:34.081" v="32" actId="478"/>
          <ac:picMkLst>
            <pc:docMk/>
            <pc:sldMk cId="2280617263" sldId="284"/>
            <ac:picMk id="4" creationId="{8B9A3D07-F825-64CC-18C9-F7B54C7EFC4E}"/>
          </ac:picMkLst>
        </pc:picChg>
        <pc:picChg chg="add mod">
          <ac:chgData name="Mrs S Bytheway" userId="29b7b8d0-66fc-4a0f-9903-88ac16cb6ff1" providerId="ADAL" clId="{321B9A36-8777-4304-B565-E878EFCF1913}" dt="2025-03-31T07:22:49.294" v="195" actId="1076"/>
          <ac:picMkLst>
            <pc:docMk/>
            <pc:sldMk cId="2280617263" sldId="284"/>
            <ac:picMk id="6" creationId="{3BFC50EC-3E19-381E-624A-46956005C34D}"/>
          </ac:picMkLst>
        </pc:picChg>
      </pc:sldChg>
      <pc:sldChg chg="addSp delSp modSp mod">
        <pc:chgData name="Mrs S Bytheway" userId="29b7b8d0-66fc-4a0f-9903-88ac16cb6ff1" providerId="ADAL" clId="{321B9A36-8777-4304-B565-E878EFCF1913}" dt="2025-03-31T07:22:35.737" v="192" actId="1076"/>
        <pc:sldMkLst>
          <pc:docMk/>
          <pc:sldMk cId="1898494914" sldId="769"/>
        </pc:sldMkLst>
        <pc:spChg chg="del">
          <ac:chgData name="Mrs S Bytheway" userId="29b7b8d0-66fc-4a0f-9903-88ac16cb6ff1" providerId="ADAL" clId="{321B9A36-8777-4304-B565-E878EFCF1913}" dt="2025-03-31T07:14:20.027" v="102" actId="478"/>
          <ac:spMkLst>
            <pc:docMk/>
            <pc:sldMk cId="1898494914" sldId="769"/>
            <ac:spMk id="2" creationId="{8407D9E1-3BA7-33A1-277B-9C535197D91A}"/>
          </ac:spMkLst>
        </pc:spChg>
        <pc:spChg chg="add mod">
          <ac:chgData name="Mrs S Bytheway" userId="29b7b8d0-66fc-4a0f-9903-88ac16cb6ff1" providerId="ADAL" clId="{321B9A36-8777-4304-B565-E878EFCF1913}" dt="2025-03-31T07:14:21.158" v="103"/>
          <ac:spMkLst>
            <pc:docMk/>
            <pc:sldMk cId="1898494914" sldId="769"/>
            <ac:spMk id="3" creationId="{D7BE382F-E26E-B752-7DBE-6329DEC34FEA}"/>
          </ac:spMkLst>
        </pc:spChg>
        <pc:spChg chg="mod">
          <ac:chgData name="Mrs S Bytheway" userId="29b7b8d0-66fc-4a0f-9903-88ac16cb6ff1" providerId="ADAL" clId="{321B9A36-8777-4304-B565-E878EFCF1913}" dt="2025-03-31T07:20:02.049" v="178" actId="20577"/>
          <ac:spMkLst>
            <pc:docMk/>
            <pc:sldMk cId="1898494914" sldId="769"/>
            <ac:spMk id="6" creationId="{924547E9-8FE1-E790-7759-AF4DAE7FDE58}"/>
          </ac:spMkLst>
        </pc:spChg>
        <pc:picChg chg="del">
          <ac:chgData name="Mrs S Bytheway" userId="29b7b8d0-66fc-4a0f-9903-88ac16cb6ff1" providerId="ADAL" clId="{321B9A36-8777-4304-B565-E878EFCF1913}" dt="2025-03-31T07:13:31.532" v="29" actId="478"/>
          <ac:picMkLst>
            <pc:docMk/>
            <pc:sldMk cId="1898494914" sldId="769"/>
            <ac:picMk id="5" creationId="{A2AF4907-5381-E587-501D-0A505D68E924}"/>
          </ac:picMkLst>
        </pc:picChg>
        <pc:picChg chg="add mod">
          <ac:chgData name="Mrs S Bytheway" userId="29b7b8d0-66fc-4a0f-9903-88ac16cb6ff1" providerId="ADAL" clId="{321B9A36-8777-4304-B565-E878EFCF1913}" dt="2025-03-31T07:20:59.529" v="182" actId="1076"/>
          <ac:picMkLst>
            <pc:docMk/>
            <pc:sldMk cId="1898494914" sldId="769"/>
            <ac:picMk id="8" creationId="{61FCC234-1917-809C-784B-D55BAF8F25C0}"/>
          </ac:picMkLst>
        </pc:picChg>
        <pc:picChg chg="del">
          <ac:chgData name="Mrs S Bytheway" userId="29b7b8d0-66fc-4a0f-9903-88ac16cb6ff1" providerId="ADAL" clId="{321B9A36-8777-4304-B565-E878EFCF1913}" dt="2025-03-31T07:13:32.642" v="31" actId="478"/>
          <ac:picMkLst>
            <pc:docMk/>
            <pc:sldMk cId="1898494914" sldId="769"/>
            <ac:picMk id="11" creationId="{7B60FFD2-4619-C7BB-96E1-AADE7C861AD3}"/>
          </ac:picMkLst>
        </pc:picChg>
        <pc:picChg chg="add mod">
          <ac:chgData name="Mrs S Bytheway" userId="29b7b8d0-66fc-4a0f-9903-88ac16cb6ff1" providerId="ADAL" clId="{321B9A36-8777-4304-B565-E878EFCF1913}" dt="2025-03-31T07:22:34.169" v="191" actId="1076"/>
          <ac:picMkLst>
            <pc:docMk/>
            <pc:sldMk cId="1898494914" sldId="769"/>
            <ac:picMk id="12" creationId="{9C6119B7-0B32-0563-7092-1BB723A5DD34}"/>
          </ac:picMkLst>
        </pc:picChg>
        <pc:picChg chg="del">
          <ac:chgData name="Mrs S Bytheway" userId="29b7b8d0-66fc-4a0f-9903-88ac16cb6ff1" providerId="ADAL" clId="{321B9A36-8777-4304-B565-E878EFCF1913}" dt="2025-03-31T07:13:32.149" v="30" actId="478"/>
          <ac:picMkLst>
            <pc:docMk/>
            <pc:sldMk cId="1898494914" sldId="769"/>
            <ac:picMk id="13" creationId="{3F303387-58AC-11AD-CDF1-A4F16ED6E378}"/>
          </ac:picMkLst>
        </pc:picChg>
        <pc:picChg chg="add mod">
          <ac:chgData name="Mrs S Bytheway" userId="29b7b8d0-66fc-4a0f-9903-88ac16cb6ff1" providerId="ADAL" clId="{321B9A36-8777-4304-B565-E878EFCF1913}" dt="2025-03-31T07:22:35.737" v="192" actId="1076"/>
          <ac:picMkLst>
            <pc:docMk/>
            <pc:sldMk cId="1898494914" sldId="769"/>
            <ac:picMk id="15" creationId="{16CAA0E6-FF07-082B-A509-8C8BF851C6D8}"/>
          </ac:picMkLst>
        </pc:picChg>
      </pc:sldChg>
      <pc:sldChg chg="addSp delSp modSp mod delAnim">
        <pc:chgData name="Mrs S Bytheway" userId="29b7b8d0-66fc-4a0f-9903-88ac16cb6ff1" providerId="ADAL" clId="{321B9A36-8777-4304-B565-E878EFCF1913}" dt="2025-03-31T07:23:11.630" v="198" actId="20577"/>
        <pc:sldMkLst>
          <pc:docMk/>
          <pc:sldMk cId="462669372" sldId="775"/>
        </pc:sldMkLst>
        <pc:spChg chg="add del mod">
          <ac:chgData name="Mrs S Bytheway" userId="29b7b8d0-66fc-4a0f-9903-88ac16cb6ff1" providerId="ADAL" clId="{321B9A36-8777-4304-B565-E878EFCF1913}" dt="2025-03-31T07:14:09.166" v="101" actId="21"/>
          <ac:spMkLst>
            <pc:docMk/>
            <pc:sldMk cId="462669372" sldId="775"/>
            <ac:spMk id="3" creationId="{C597A0E8-4BD2-4088-EA25-5E02910B42CF}"/>
          </ac:spMkLst>
        </pc:spChg>
        <pc:spChg chg="mod">
          <ac:chgData name="Mrs S Bytheway" userId="29b7b8d0-66fc-4a0f-9903-88ac16cb6ff1" providerId="ADAL" clId="{321B9A36-8777-4304-B565-E878EFCF1913}" dt="2025-03-31T07:23:11.630" v="198" actId="20577"/>
          <ac:spMkLst>
            <pc:docMk/>
            <pc:sldMk cId="462669372" sldId="775"/>
            <ac:spMk id="6" creationId="{957BA46E-EA36-A1D6-07C2-5D20C958963E}"/>
          </ac:spMkLst>
        </pc:spChg>
        <pc:picChg chg="del">
          <ac:chgData name="Mrs S Bytheway" userId="29b7b8d0-66fc-4a0f-9903-88ac16cb6ff1" providerId="ADAL" clId="{321B9A36-8777-4304-B565-E878EFCF1913}" dt="2025-03-31T07:13:38.348" v="34" actId="478"/>
          <ac:picMkLst>
            <pc:docMk/>
            <pc:sldMk cId="462669372" sldId="775"/>
            <ac:picMk id="2" creationId="{BCC80087-71C5-0DCF-2802-54D3C696BFD0}"/>
          </ac:picMkLst>
        </pc:picChg>
        <pc:picChg chg="add mod">
          <ac:chgData name="Mrs S Bytheway" userId="29b7b8d0-66fc-4a0f-9903-88ac16cb6ff1" providerId="ADAL" clId="{321B9A36-8777-4304-B565-E878EFCF1913}" dt="2025-03-31T07:15:22.137" v="116" actId="1076"/>
          <ac:picMkLst>
            <pc:docMk/>
            <pc:sldMk cId="462669372" sldId="775"/>
            <ac:picMk id="7" creationId="{07B4DFD1-233F-205B-7C7F-D6ED55F9E7DD}"/>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3094B7D-090B-4DA4-9A75-27973077C15F}" type="datetimeFigureOut">
              <a:t>3/31/2025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D38F3E4-EAC0-42B8-A3A0-D0F1C603566E}" type="slidenum">
              <a:t>‹#›</a:t>
            </a:fld>
            <a:endParaRPr lang="en-GB"/>
          </a:p>
        </p:txBody>
      </p:sp>
    </p:spTree>
    <p:extLst>
      <p:ext uri="{BB962C8B-B14F-4D97-AF65-F5344CB8AC3E}">
        <p14:creationId xmlns:p14="http://schemas.microsoft.com/office/powerpoint/2010/main" val="26910437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D38F3E4-EAC0-42B8-A3A0-D0F1C603566E}" type="slidenum">
              <a:rPr lang="en-GB" smtClean="0"/>
              <a:t>1</a:t>
            </a:fld>
            <a:endParaRPr lang="en-GB"/>
          </a:p>
        </p:txBody>
      </p:sp>
    </p:spTree>
    <p:extLst>
      <p:ext uri="{BB962C8B-B14F-4D97-AF65-F5344CB8AC3E}">
        <p14:creationId xmlns:p14="http://schemas.microsoft.com/office/powerpoint/2010/main" val="5320141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D38F3E4-EAC0-42B8-A3A0-D0F1C603566E}" type="slidenum">
              <a:rPr lang="en-GB" smtClean="0"/>
              <a:t>2</a:t>
            </a:fld>
            <a:endParaRPr lang="en-GB"/>
          </a:p>
        </p:txBody>
      </p:sp>
    </p:spTree>
    <p:extLst>
      <p:ext uri="{BB962C8B-B14F-4D97-AF65-F5344CB8AC3E}">
        <p14:creationId xmlns:p14="http://schemas.microsoft.com/office/powerpoint/2010/main" val="152954668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https://youtu.be/nAByLhFoZ1A?t=3</a:t>
            </a:r>
          </a:p>
          <a:p>
            <a:endParaRPr lang="en-GB" dirty="0"/>
          </a:p>
          <a:p>
            <a:endParaRPr lang="en-GB" dirty="0"/>
          </a:p>
        </p:txBody>
      </p:sp>
      <p:sp>
        <p:nvSpPr>
          <p:cNvPr id="4" name="Slide Number Placeholder 3"/>
          <p:cNvSpPr>
            <a:spLocks noGrp="1"/>
          </p:cNvSpPr>
          <p:nvPr>
            <p:ph type="sldNum" sz="quarter" idx="5"/>
          </p:nvPr>
        </p:nvSpPr>
        <p:spPr/>
        <p:txBody>
          <a:bodyPr/>
          <a:lstStyle/>
          <a:p>
            <a:fld id="{1D38F3E4-EAC0-42B8-A3A0-D0F1C603566E}" type="slidenum">
              <a:rPr lang="en-GB" smtClean="0"/>
              <a:t>3</a:t>
            </a:fld>
            <a:endParaRPr lang="en-GB"/>
          </a:p>
        </p:txBody>
      </p:sp>
    </p:spTree>
    <p:extLst>
      <p:ext uri="{BB962C8B-B14F-4D97-AF65-F5344CB8AC3E}">
        <p14:creationId xmlns:p14="http://schemas.microsoft.com/office/powerpoint/2010/main" val="27897363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709B58E5-8281-4B36-8B58-1B895D37686D}" type="datetimeFigureOut">
              <a:rPr lang="en-GB" smtClean="0"/>
              <a:t>31/03/2025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39875599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09B58E5-8281-4B36-8B58-1B895D37686D}" type="datetimeFigureOut">
              <a:rPr lang="en-GB" smtClean="0"/>
              <a:t>31/03/2025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23330090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09B58E5-8281-4B36-8B58-1B895D37686D}" type="datetimeFigureOut">
              <a:rPr lang="en-GB" smtClean="0"/>
              <a:t>31/03/2025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108506144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09B58E5-8281-4B36-8B58-1B895D37686D}" type="datetimeFigureOut">
              <a:rPr lang="en-GB" smtClean="0"/>
              <a:t>31/03/2025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33819489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09B58E5-8281-4B36-8B58-1B895D37686D}" type="datetimeFigureOut">
              <a:rPr lang="en-GB" smtClean="0"/>
              <a:t>31/03/2025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42866037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09B58E5-8281-4B36-8B58-1B895D37686D}" type="datetimeFigureOut">
              <a:rPr lang="en-GB" smtClean="0"/>
              <a:t>31/03/2025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287500913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09B58E5-8281-4B36-8B58-1B895D37686D}" type="datetimeFigureOut">
              <a:rPr lang="en-GB" smtClean="0"/>
              <a:t>31/03/2025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35177919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09B58E5-8281-4B36-8B58-1B895D37686D}" type="datetimeFigureOut">
              <a:rPr lang="en-GB" smtClean="0"/>
              <a:t>31/03/2025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27998853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09B58E5-8281-4B36-8B58-1B895D37686D}" type="datetimeFigureOut">
              <a:rPr lang="en-GB" smtClean="0"/>
              <a:t>31/03/2025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31415527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09B58E5-8281-4B36-8B58-1B895D37686D}" type="datetimeFigureOut">
              <a:rPr lang="en-GB" smtClean="0"/>
              <a:t>31/03/2025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5391463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09B58E5-8281-4B36-8B58-1B895D37686D}" type="datetimeFigureOut">
              <a:rPr lang="en-GB" smtClean="0"/>
              <a:t>31/03/2025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3265624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09B58E5-8281-4B36-8B58-1B895D37686D}" type="datetimeFigureOut">
              <a:rPr lang="en-GB" smtClean="0"/>
              <a:t>31/03/2025</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3946032-74D8-475A-8C44-B4413C607F66}" type="slidenum">
              <a:rPr lang="en-GB" smtClean="0"/>
              <a:t>‹#›</a:t>
            </a:fld>
            <a:endParaRPr lang="en-GB"/>
          </a:p>
        </p:txBody>
      </p:sp>
    </p:spTree>
    <p:extLst>
      <p:ext uri="{BB962C8B-B14F-4D97-AF65-F5344CB8AC3E}">
        <p14:creationId xmlns:p14="http://schemas.microsoft.com/office/powerpoint/2010/main" val="3209548525"/>
      </p:ext>
    </p:extLst>
  </p:cSld>
  <p:clrMap bg1="lt1" tx1="dk1" bg2="lt2" tx2="dk2" accent1="accent1" accent2="accent2" accent3="accent3" accent4="accent4" accent5="accent5" accent6="accent6" hlink="hlink" folHlink="folHlink"/>
  <p:sldLayoutIdLst>
    <p:sldLayoutId id="2147483765" r:id="rId1"/>
    <p:sldLayoutId id="2147483766" r:id="rId2"/>
    <p:sldLayoutId id="2147483767" r:id="rId3"/>
    <p:sldLayoutId id="2147483768" r:id="rId4"/>
    <p:sldLayoutId id="2147483769" r:id="rId5"/>
    <p:sldLayoutId id="2147483770" r:id="rId6"/>
    <p:sldLayoutId id="2147483771" r:id="rId7"/>
    <p:sldLayoutId id="2147483772" r:id="rId8"/>
    <p:sldLayoutId id="2147483773" r:id="rId9"/>
    <p:sldLayoutId id="2147483774" r:id="rId10"/>
    <p:sldLayoutId id="214748377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7" Type="http://schemas.openxmlformats.org/officeDocument/2006/relationships/image" Target="../media/image10.jpeg"/><Relationship Id="rId2" Type="http://schemas.openxmlformats.org/officeDocument/2006/relationships/slideLayout" Target="../slideLayouts/slideLayout7.xml"/><Relationship Id="rId1" Type="http://schemas.openxmlformats.org/officeDocument/2006/relationships/video" Target="https://www.youtube.com/embed/45bFhYzkjz4?feature=oembed" TargetMode="Externa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rot="5400000">
            <a:off x="5619949" y="-5619947"/>
            <a:ext cx="952107" cy="1219200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 name="TextBox 5">
            <a:extLst>
              <a:ext uri="{FF2B5EF4-FFF2-40B4-BE49-F238E27FC236}">
                <a16:creationId xmlns:a16="http://schemas.microsoft.com/office/drawing/2014/main" id="{924547E9-8FE1-E790-7759-AF4DAE7FDE58}"/>
              </a:ext>
            </a:extLst>
          </p:cNvPr>
          <p:cNvSpPr txBox="1"/>
          <p:nvPr/>
        </p:nvSpPr>
        <p:spPr>
          <a:xfrm>
            <a:off x="1477706" y="1471231"/>
            <a:ext cx="9236585" cy="132343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000" b="1" i="0" u="none" strike="noStrike" kern="1200" cap="none" spc="0" normalizeH="0" baseline="0" noProof="0" dirty="0">
                <a:ln>
                  <a:noFill/>
                </a:ln>
                <a:solidFill>
                  <a:srgbClr val="4472C4"/>
                </a:solidFill>
                <a:effectLst/>
                <a:uLnTx/>
                <a:uFillTx/>
                <a:latin typeface="Calibri Light"/>
                <a:ea typeface="+mn-ea"/>
                <a:cs typeface="+mn-cs"/>
              </a:rPr>
              <a:t>Career of the Week</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4000" b="1" dirty="0">
                <a:solidFill>
                  <a:srgbClr val="4472C4"/>
                </a:solidFill>
                <a:latin typeface="Calibri Light"/>
              </a:rPr>
              <a:t>Advertising Art </a:t>
            </a:r>
            <a:r>
              <a:rPr kumimoji="0" lang="en-GB" sz="4000" b="1" i="0" u="none" strike="noStrike" kern="1200" cap="none" spc="0" normalizeH="0" baseline="0" noProof="0" dirty="0">
                <a:ln>
                  <a:noFill/>
                </a:ln>
                <a:solidFill>
                  <a:srgbClr val="4472C4"/>
                </a:solidFill>
                <a:effectLst/>
                <a:uLnTx/>
                <a:uFillTx/>
                <a:latin typeface="Calibri Light"/>
                <a:ea typeface="+mn-ea"/>
                <a:cs typeface="+mn-cs"/>
              </a:rPr>
              <a:t>Director</a:t>
            </a:r>
          </a:p>
        </p:txBody>
      </p:sp>
      <p:pic>
        <p:nvPicPr>
          <p:cNvPr id="10" name="Picture 9">
            <a:extLst>
              <a:ext uri="{FF2B5EF4-FFF2-40B4-BE49-F238E27FC236}">
                <a16:creationId xmlns:a16="http://schemas.microsoft.com/office/drawing/2014/main" id="{2E0D79C3-D718-B76F-878F-6324817D702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17299" y="1115150"/>
            <a:ext cx="1274701" cy="1205330"/>
          </a:xfrm>
          <a:prstGeom prst="rect">
            <a:avLst/>
          </a:prstGeom>
        </p:spPr>
      </p:pic>
      <p:sp>
        <p:nvSpPr>
          <p:cNvPr id="3" name="Title 12">
            <a:extLst>
              <a:ext uri="{FF2B5EF4-FFF2-40B4-BE49-F238E27FC236}">
                <a16:creationId xmlns:a16="http://schemas.microsoft.com/office/drawing/2014/main" id="{D7BE382F-E26E-B752-7DBE-6329DEC34FEA}"/>
              </a:ext>
            </a:extLst>
          </p:cNvPr>
          <p:cNvSpPr txBox="1">
            <a:spLocks/>
          </p:cNvSpPr>
          <p:nvPr/>
        </p:nvSpPr>
        <p:spPr>
          <a:xfrm>
            <a:off x="-383150" y="23794"/>
            <a:ext cx="7429917" cy="761608"/>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4000" b="1" dirty="0">
                <a:solidFill>
                  <a:schemeClr val="bg1"/>
                </a:solidFill>
              </a:rPr>
              <a:t>Careers in Creative Industries </a:t>
            </a:r>
          </a:p>
        </p:txBody>
      </p:sp>
      <p:pic>
        <p:nvPicPr>
          <p:cNvPr id="8" name="Picture 7">
            <a:extLst>
              <a:ext uri="{FF2B5EF4-FFF2-40B4-BE49-F238E27FC236}">
                <a16:creationId xmlns:a16="http://schemas.microsoft.com/office/drawing/2014/main" id="{61FCC234-1917-809C-784B-D55BAF8F25C0}"/>
              </a:ext>
            </a:extLst>
          </p:cNvPr>
          <p:cNvPicPr>
            <a:picLocks noChangeAspect="1"/>
          </p:cNvPicPr>
          <p:nvPr/>
        </p:nvPicPr>
        <p:blipFill>
          <a:blip r:embed="rId4"/>
          <a:stretch>
            <a:fillRect/>
          </a:stretch>
        </p:blipFill>
        <p:spPr>
          <a:xfrm>
            <a:off x="1024572" y="3474029"/>
            <a:ext cx="2922395" cy="1879311"/>
          </a:xfrm>
          <a:prstGeom prst="rect">
            <a:avLst/>
          </a:prstGeom>
        </p:spPr>
      </p:pic>
      <p:pic>
        <p:nvPicPr>
          <p:cNvPr id="12" name="Picture 11">
            <a:extLst>
              <a:ext uri="{FF2B5EF4-FFF2-40B4-BE49-F238E27FC236}">
                <a16:creationId xmlns:a16="http://schemas.microsoft.com/office/drawing/2014/main" id="{9C6119B7-0B32-0563-7092-1BB723A5DD34}"/>
              </a:ext>
            </a:extLst>
          </p:cNvPr>
          <p:cNvPicPr>
            <a:picLocks noChangeAspect="1"/>
          </p:cNvPicPr>
          <p:nvPr/>
        </p:nvPicPr>
        <p:blipFill>
          <a:blip r:embed="rId5"/>
          <a:stretch>
            <a:fillRect/>
          </a:stretch>
        </p:blipFill>
        <p:spPr>
          <a:xfrm>
            <a:off x="4327191" y="3465116"/>
            <a:ext cx="3312101" cy="1357042"/>
          </a:xfrm>
          <a:prstGeom prst="rect">
            <a:avLst/>
          </a:prstGeom>
        </p:spPr>
      </p:pic>
      <p:pic>
        <p:nvPicPr>
          <p:cNvPr id="15" name="Picture 14">
            <a:extLst>
              <a:ext uri="{FF2B5EF4-FFF2-40B4-BE49-F238E27FC236}">
                <a16:creationId xmlns:a16="http://schemas.microsoft.com/office/drawing/2014/main" id="{16CAA0E6-FF07-082B-A509-8C8BF851C6D8}"/>
              </a:ext>
            </a:extLst>
          </p:cNvPr>
          <p:cNvPicPr>
            <a:picLocks noChangeAspect="1"/>
          </p:cNvPicPr>
          <p:nvPr/>
        </p:nvPicPr>
        <p:blipFill>
          <a:blip r:embed="rId6"/>
          <a:stretch>
            <a:fillRect/>
          </a:stretch>
        </p:blipFill>
        <p:spPr>
          <a:xfrm>
            <a:off x="8230004" y="4027166"/>
            <a:ext cx="2687295" cy="1589983"/>
          </a:xfrm>
          <a:prstGeom prst="rect">
            <a:avLst/>
          </a:prstGeom>
        </p:spPr>
      </p:pic>
    </p:spTree>
    <p:extLst>
      <p:ext uri="{BB962C8B-B14F-4D97-AF65-F5344CB8AC3E}">
        <p14:creationId xmlns:p14="http://schemas.microsoft.com/office/powerpoint/2010/main" val="189849491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01D0AF59-99C3-4251-AB9A-C966C6AD44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1855405F-37A2-4869-9154-F8BE3BECE6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w="9525">
            <a:noFill/>
          </a:ln>
          <a:effectLst>
            <a:outerShdw blurRad="63500" dist="17780" dir="5400000" algn="t" rotWithShape="0">
              <a:prstClr val="black">
                <a:alpha val="4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descr="A poster of a person drawing on a computer&#10;&#10;Description automatically generated">
            <a:extLst>
              <a:ext uri="{FF2B5EF4-FFF2-40B4-BE49-F238E27FC236}">
                <a16:creationId xmlns:a16="http://schemas.microsoft.com/office/drawing/2014/main" id="{F0A895EF-3F80-8F5A-A4C2-A34A309990FB}"/>
              </a:ext>
            </a:extLst>
          </p:cNvPr>
          <p:cNvPicPr>
            <a:picLocks noChangeAspect="1"/>
          </p:cNvPicPr>
          <p:nvPr/>
        </p:nvPicPr>
        <p:blipFill rotWithShape="1">
          <a:blip r:embed="rId3"/>
          <a:srcRect l="105" t="-85" r="567" b="-290"/>
          <a:stretch/>
        </p:blipFill>
        <p:spPr>
          <a:xfrm>
            <a:off x="477011" y="480061"/>
            <a:ext cx="5483951" cy="5918730"/>
          </a:xfrm>
          <a:prstGeom prst="rect">
            <a:avLst/>
          </a:prstGeom>
        </p:spPr>
      </p:pic>
      <p:sp>
        <p:nvSpPr>
          <p:cNvPr id="3" name="TextBox 2">
            <a:extLst>
              <a:ext uri="{FF2B5EF4-FFF2-40B4-BE49-F238E27FC236}">
                <a16:creationId xmlns:a16="http://schemas.microsoft.com/office/drawing/2014/main" id="{DB7733E0-DE14-542F-C7D2-774DF408C401}"/>
              </a:ext>
            </a:extLst>
          </p:cNvPr>
          <p:cNvSpPr txBox="1"/>
          <p:nvPr/>
        </p:nvSpPr>
        <p:spPr>
          <a:xfrm>
            <a:off x="6231040" y="634722"/>
            <a:ext cx="5393803" cy="458587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dirty="0">
                <a:latin typeface="Open Sans"/>
              </a:rPr>
              <a:t>Advertising art director (also known as Creative Director) manage the visual elements of advertising campaigns for various media types. They usually have significant experience in advertising and creative roles and use their advanced skills, including project management and design skills, to fulfil their responsibilities.</a:t>
            </a:r>
          </a:p>
          <a:p>
            <a:endParaRPr lang="en-US" dirty="0"/>
          </a:p>
          <a:p>
            <a:r>
              <a:rPr lang="en-US" sz="1600" dirty="0">
                <a:latin typeface="Open Sans"/>
                <a:ea typeface="+mn-lt"/>
                <a:cs typeface="+mn-lt"/>
              </a:rPr>
              <a:t>As an advertising art director, you'll produce innovative ideas for the visual elements of advertising campaigns in all kinds of media, including:</a:t>
            </a:r>
          </a:p>
          <a:p>
            <a:endParaRPr lang="en-US" sz="1600" dirty="0">
              <a:latin typeface="Open Sans"/>
              <a:ea typeface="Open Sans"/>
              <a:cs typeface="Open Sans"/>
            </a:endParaRPr>
          </a:p>
          <a:p>
            <a:pPr marL="285750" indent="-285750">
              <a:buFont typeface="Arial"/>
              <a:buChar char="•"/>
            </a:pPr>
            <a:r>
              <a:rPr lang="en-US" sz="1600" dirty="0">
                <a:latin typeface="Open Sans"/>
                <a:ea typeface="+mn-lt"/>
                <a:cs typeface="+mn-lt"/>
              </a:rPr>
              <a:t>cinema and television</a:t>
            </a:r>
            <a:endParaRPr lang="en-US" sz="1600" dirty="0">
              <a:latin typeface="Open Sans"/>
              <a:ea typeface="Open Sans"/>
              <a:cs typeface="Open Sans"/>
            </a:endParaRPr>
          </a:p>
          <a:p>
            <a:pPr marL="285750" indent="-285750">
              <a:buFont typeface="Arial"/>
              <a:buChar char="•"/>
            </a:pPr>
            <a:r>
              <a:rPr lang="en-US" sz="1600" dirty="0">
                <a:latin typeface="Open Sans"/>
                <a:ea typeface="+mn-lt"/>
                <a:cs typeface="+mn-lt"/>
              </a:rPr>
              <a:t>internet (digital or viral marketing)</a:t>
            </a:r>
            <a:endParaRPr lang="en-US" sz="1600" dirty="0">
              <a:latin typeface="Open Sans"/>
              <a:ea typeface="Open Sans"/>
              <a:cs typeface="Open Sans"/>
            </a:endParaRPr>
          </a:p>
          <a:p>
            <a:pPr marL="285750" indent="-285750">
              <a:buFont typeface="Arial"/>
              <a:buChar char="•"/>
            </a:pPr>
            <a:r>
              <a:rPr lang="en-US" sz="1600" dirty="0">
                <a:latin typeface="Open Sans"/>
                <a:ea typeface="+mn-lt"/>
                <a:cs typeface="+mn-lt"/>
              </a:rPr>
              <a:t>posters</a:t>
            </a:r>
            <a:endParaRPr lang="en-US" sz="1600" dirty="0">
              <a:latin typeface="Open Sans"/>
              <a:ea typeface="Open Sans"/>
              <a:cs typeface="Open Sans"/>
            </a:endParaRPr>
          </a:p>
          <a:p>
            <a:pPr marL="285750" indent="-285750">
              <a:buFont typeface="Arial"/>
              <a:buChar char="•"/>
            </a:pPr>
            <a:r>
              <a:rPr lang="en-US" sz="1600" dirty="0">
                <a:latin typeface="Open Sans"/>
                <a:ea typeface="+mn-lt"/>
                <a:cs typeface="+mn-lt"/>
              </a:rPr>
              <a:t>press</a:t>
            </a:r>
            <a:endParaRPr lang="en-US" sz="1600" dirty="0">
              <a:latin typeface="Open Sans"/>
              <a:ea typeface="Open Sans"/>
              <a:cs typeface="Open Sans"/>
            </a:endParaRPr>
          </a:p>
          <a:p>
            <a:pPr marL="285750" indent="-285750">
              <a:buFont typeface="Arial"/>
              <a:buChar char="•"/>
            </a:pPr>
            <a:r>
              <a:rPr lang="en-US" sz="1600" dirty="0">
                <a:latin typeface="Open Sans"/>
                <a:ea typeface="+mn-lt"/>
                <a:cs typeface="+mn-lt"/>
              </a:rPr>
              <a:t>radio.</a:t>
            </a:r>
            <a:endParaRPr lang="en-US" sz="1600" dirty="0">
              <a:latin typeface="Open Sans"/>
            </a:endParaRPr>
          </a:p>
          <a:p>
            <a:endParaRPr lang="en-US" dirty="0">
              <a:solidFill>
                <a:srgbClr val="202124"/>
              </a:solidFill>
              <a:latin typeface="Google Sans"/>
            </a:endParaRPr>
          </a:p>
        </p:txBody>
      </p:sp>
      <p:pic>
        <p:nvPicPr>
          <p:cNvPr id="6" name="Picture 5" descr="A person holding a computer and a pencil&#10;&#10;Description automatically generated">
            <a:extLst>
              <a:ext uri="{FF2B5EF4-FFF2-40B4-BE49-F238E27FC236}">
                <a16:creationId xmlns:a16="http://schemas.microsoft.com/office/drawing/2014/main" id="{3BFC50EC-3E19-381E-624A-46956005C34D}"/>
              </a:ext>
            </a:extLst>
          </p:cNvPr>
          <p:cNvPicPr>
            <a:picLocks noChangeAspect="1"/>
          </p:cNvPicPr>
          <p:nvPr/>
        </p:nvPicPr>
        <p:blipFill>
          <a:blip r:embed="rId4"/>
          <a:stretch>
            <a:fillRect/>
          </a:stretch>
        </p:blipFill>
        <p:spPr>
          <a:xfrm>
            <a:off x="8782127" y="4220625"/>
            <a:ext cx="2642086" cy="1913615"/>
          </a:xfrm>
          <a:prstGeom prst="rect">
            <a:avLst/>
          </a:prstGeom>
        </p:spPr>
      </p:pic>
    </p:spTree>
    <p:extLst>
      <p:ext uri="{BB962C8B-B14F-4D97-AF65-F5344CB8AC3E}">
        <p14:creationId xmlns:p14="http://schemas.microsoft.com/office/powerpoint/2010/main" val="228061726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a:extLst>
              <a:ext uri="{FF2B5EF4-FFF2-40B4-BE49-F238E27FC236}">
                <a16:creationId xmlns:a16="http://schemas.microsoft.com/office/drawing/2014/main" id="{84E722AC-0BBF-4751-7FC2-7511B7721503}"/>
              </a:ext>
            </a:extLst>
          </p:cNvPr>
          <p:cNvSpPr txBox="1"/>
          <p:nvPr/>
        </p:nvSpPr>
        <p:spPr>
          <a:xfrm>
            <a:off x="89209" y="1166977"/>
            <a:ext cx="3418631" cy="646331"/>
          </a:xfrm>
          <a:prstGeom prst="rect">
            <a:avLst/>
          </a:prstGeom>
          <a:noFill/>
        </p:spPr>
        <p:txBody>
          <a:bodyPr wrap="square" rtlCol="0">
            <a:spAutoFit/>
          </a:bodyPr>
          <a:lstStyle/>
          <a:p>
            <a:pPr algn="ctr"/>
            <a:r>
              <a:rPr lang="en-GB" sz="3600" b="1" dirty="0"/>
              <a:t>Watch &amp; Discuss </a:t>
            </a:r>
          </a:p>
        </p:txBody>
      </p:sp>
      <p:pic>
        <p:nvPicPr>
          <p:cNvPr id="13" name="Picture 2" descr="Thumbs Up No Background">
            <a:extLst>
              <a:ext uri="{FF2B5EF4-FFF2-40B4-BE49-F238E27FC236}">
                <a16:creationId xmlns:a16="http://schemas.microsoft.com/office/drawing/2014/main" id="{EE597F09-33AC-8FDC-6397-7F1937B27ED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2438" y="4961532"/>
            <a:ext cx="823487" cy="823488"/>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13">
            <a:extLst>
              <a:ext uri="{FF2B5EF4-FFF2-40B4-BE49-F238E27FC236}">
                <a16:creationId xmlns:a16="http://schemas.microsoft.com/office/drawing/2014/main" id="{8D155D81-2AD5-77FF-92E0-DED3DF3ABA6B}"/>
              </a:ext>
            </a:extLst>
          </p:cNvPr>
          <p:cNvPicPr>
            <a:picLocks noChangeAspect="1"/>
          </p:cNvPicPr>
          <p:nvPr/>
        </p:nvPicPr>
        <p:blipFill>
          <a:blip r:embed="rId5"/>
          <a:stretch>
            <a:fillRect/>
          </a:stretch>
        </p:blipFill>
        <p:spPr>
          <a:xfrm>
            <a:off x="2396504" y="4997170"/>
            <a:ext cx="1026938" cy="823488"/>
          </a:xfrm>
          <a:prstGeom prst="rect">
            <a:avLst/>
          </a:prstGeom>
        </p:spPr>
      </p:pic>
      <p:pic>
        <p:nvPicPr>
          <p:cNvPr id="15" name="Picture 4" descr="Thumbs down emoji clipart. Free download transparent .PNG | Creazilla">
            <a:extLst>
              <a:ext uri="{FF2B5EF4-FFF2-40B4-BE49-F238E27FC236}">
                <a16:creationId xmlns:a16="http://schemas.microsoft.com/office/drawing/2014/main" id="{81846057-CDC0-A482-4A67-F82C0E61B3BD}"/>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634021" y="4934872"/>
            <a:ext cx="885786" cy="885786"/>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320CF118-9014-348D-AA7D-B709326501AB}"/>
              </a:ext>
            </a:extLst>
          </p:cNvPr>
          <p:cNvSpPr txBox="1"/>
          <p:nvPr/>
        </p:nvSpPr>
        <p:spPr>
          <a:xfrm>
            <a:off x="246938" y="1993221"/>
            <a:ext cx="5272869" cy="2585323"/>
          </a:xfrm>
          <a:prstGeom prst="rect">
            <a:avLst/>
          </a:prstGeom>
          <a:noFill/>
        </p:spPr>
        <p:txBody>
          <a:bodyPr wrap="square" rtlCol="0">
            <a:spAutoFit/>
          </a:bodyPr>
          <a:lstStyle/>
          <a:p>
            <a:pPr marL="457200" indent="-457200">
              <a:buFont typeface="Arial" panose="020B0604020202020204" pitchFamily="34" charset="0"/>
              <a:buChar char="•"/>
            </a:pPr>
            <a:r>
              <a:rPr lang="en-GB" dirty="0"/>
              <a:t>What do you think to this career? Write one thing you like, love or don’t like – why is this?</a:t>
            </a:r>
          </a:p>
          <a:p>
            <a:endParaRPr lang="en-GB" dirty="0"/>
          </a:p>
          <a:p>
            <a:pPr marL="457200" indent="-457200">
              <a:buFont typeface="Arial" panose="020B0604020202020204" pitchFamily="34" charset="0"/>
              <a:buChar char="•"/>
            </a:pPr>
            <a:r>
              <a:rPr lang="en-GB" dirty="0"/>
              <a:t>Have a discussion about this job as a group or in pairs. </a:t>
            </a:r>
          </a:p>
          <a:p>
            <a:pPr marL="457200" indent="-457200">
              <a:buFont typeface="Arial" panose="020B0604020202020204" pitchFamily="34" charset="0"/>
              <a:buChar char="•"/>
            </a:pPr>
            <a:endParaRPr lang="en-GB" dirty="0"/>
          </a:p>
          <a:p>
            <a:pPr marL="457200" indent="-457200">
              <a:buFont typeface="Arial" panose="020B0604020202020204" pitchFamily="34" charset="0"/>
              <a:buChar char="•"/>
            </a:pPr>
            <a:r>
              <a:rPr lang="en-GB" dirty="0"/>
              <a:t>What could be your post 16 options be, to make a further step towards this career?</a:t>
            </a:r>
          </a:p>
          <a:p>
            <a:endParaRPr lang="en-GB" dirty="0"/>
          </a:p>
        </p:txBody>
      </p:sp>
      <p:sp>
        <p:nvSpPr>
          <p:cNvPr id="4" name="Title 12">
            <a:extLst>
              <a:ext uri="{FF2B5EF4-FFF2-40B4-BE49-F238E27FC236}">
                <a16:creationId xmlns:a16="http://schemas.microsoft.com/office/drawing/2014/main" id="{79886D1B-EFFC-64B8-AB4B-98934F9AE6D1}"/>
              </a:ext>
            </a:extLst>
          </p:cNvPr>
          <p:cNvSpPr txBox="1">
            <a:spLocks/>
          </p:cNvSpPr>
          <p:nvPr/>
        </p:nvSpPr>
        <p:spPr>
          <a:xfrm>
            <a:off x="-383150" y="0"/>
            <a:ext cx="6746488" cy="761608"/>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4000" b="1" dirty="0">
                <a:solidFill>
                  <a:schemeClr val="bg1"/>
                </a:solidFill>
              </a:rPr>
              <a:t>Careers in The Rail Industry </a:t>
            </a:r>
          </a:p>
        </p:txBody>
      </p:sp>
      <p:sp>
        <p:nvSpPr>
          <p:cNvPr id="6" name="TextBox 5">
            <a:extLst>
              <a:ext uri="{FF2B5EF4-FFF2-40B4-BE49-F238E27FC236}">
                <a16:creationId xmlns:a16="http://schemas.microsoft.com/office/drawing/2014/main" id="{957BA46E-EA36-A1D6-07C2-5D20C958963E}"/>
              </a:ext>
            </a:extLst>
          </p:cNvPr>
          <p:cNvSpPr txBox="1"/>
          <p:nvPr/>
        </p:nvSpPr>
        <p:spPr>
          <a:xfrm>
            <a:off x="6580512" y="1477543"/>
            <a:ext cx="4936298" cy="369332"/>
          </a:xfrm>
          <a:prstGeom prst="rect">
            <a:avLst/>
          </a:prstGeom>
          <a:noFill/>
        </p:spPr>
        <p:txBody>
          <a:bodyPr wrap="square">
            <a:spAutoFit/>
          </a:bodyPr>
          <a:lstStyle/>
          <a:p>
            <a:r>
              <a:rPr lang="en-GB" b="1" dirty="0">
                <a:solidFill>
                  <a:srgbClr val="202122"/>
                </a:solidFill>
                <a:latin typeface="Calibri"/>
                <a:cs typeface="Calibri"/>
              </a:rPr>
              <a:t>What is it like to be an Advertising Art Director?</a:t>
            </a:r>
          </a:p>
        </p:txBody>
      </p:sp>
      <p:sp>
        <p:nvSpPr>
          <p:cNvPr id="5" name="Rectangle 4">
            <a:extLst>
              <a:ext uri="{FF2B5EF4-FFF2-40B4-BE49-F238E27FC236}">
                <a16:creationId xmlns:a16="http://schemas.microsoft.com/office/drawing/2014/main" id="{79C3537F-E011-12C3-5149-79399A507226}"/>
              </a:ext>
            </a:extLst>
          </p:cNvPr>
          <p:cNvSpPr/>
          <p:nvPr/>
        </p:nvSpPr>
        <p:spPr>
          <a:xfrm rot="5400000">
            <a:off x="5619948" y="-5619947"/>
            <a:ext cx="952107" cy="1219200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Title 12">
            <a:extLst>
              <a:ext uri="{FF2B5EF4-FFF2-40B4-BE49-F238E27FC236}">
                <a16:creationId xmlns:a16="http://schemas.microsoft.com/office/drawing/2014/main" id="{C597A0E8-4BD2-4088-EA25-5E02910B42CF}"/>
              </a:ext>
            </a:extLst>
          </p:cNvPr>
          <p:cNvSpPr txBox="1">
            <a:spLocks/>
          </p:cNvSpPr>
          <p:nvPr/>
        </p:nvSpPr>
        <p:spPr>
          <a:xfrm>
            <a:off x="-383150" y="23794"/>
            <a:ext cx="7429917" cy="761608"/>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4000" b="1" dirty="0">
                <a:solidFill>
                  <a:schemeClr val="bg1"/>
                </a:solidFill>
              </a:rPr>
              <a:t>Careers in Creative Industries </a:t>
            </a:r>
          </a:p>
        </p:txBody>
      </p:sp>
      <p:pic>
        <p:nvPicPr>
          <p:cNvPr id="7" name="Online Media 1" title="What does a art director advertising do?">
            <a:hlinkClick r:id="" action="ppaction://media"/>
            <a:extLst>
              <a:ext uri="{FF2B5EF4-FFF2-40B4-BE49-F238E27FC236}">
                <a16:creationId xmlns:a16="http://schemas.microsoft.com/office/drawing/2014/main" id="{07B4DFD1-233F-205B-7C7F-D6ED55F9E7DD}"/>
              </a:ext>
            </a:extLst>
          </p:cNvPr>
          <p:cNvPicPr>
            <a:picLocks noRot="1" noChangeAspect="1"/>
          </p:cNvPicPr>
          <p:nvPr>
            <a:videoFile r:link="rId1"/>
          </p:nvPr>
        </p:nvPicPr>
        <p:blipFill>
          <a:blip r:embed="rId7"/>
          <a:stretch>
            <a:fillRect/>
          </a:stretch>
        </p:blipFill>
        <p:spPr>
          <a:xfrm>
            <a:off x="6547405" y="2289037"/>
            <a:ext cx="4969405" cy="3341512"/>
          </a:xfrm>
          <a:prstGeom prst="rect">
            <a:avLst/>
          </a:prstGeom>
        </p:spPr>
      </p:pic>
    </p:spTree>
    <p:extLst>
      <p:ext uri="{BB962C8B-B14F-4D97-AF65-F5344CB8AC3E}">
        <p14:creationId xmlns:p14="http://schemas.microsoft.com/office/powerpoint/2010/main" val="462669372"/>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2013 - 2022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8F2CEFD9DCFF9D48AC00BF1F09E77AC1" ma:contentTypeVersion="18" ma:contentTypeDescription="Create a new document." ma:contentTypeScope="" ma:versionID="866bf652da2712fe09f4701b5dc8937b">
  <xsd:schema xmlns:xsd="http://www.w3.org/2001/XMLSchema" xmlns:xs="http://www.w3.org/2001/XMLSchema" xmlns:p="http://schemas.microsoft.com/office/2006/metadata/properties" xmlns:ns2="8f915fe7-b4c2-48f4-b98f-cb5ed08bf7c2" xmlns:ns3="5f05f450-3675-4dbf-b3ff-a073c96c80a5" targetNamespace="http://schemas.microsoft.com/office/2006/metadata/properties" ma:root="true" ma:fieldsID="8a42b4df73f26f25cd8de4efbbf23e20" ns2:_="" ns3:_="">
    <xsd:import namespace="8f915fe7-b4c2-48f4-b98f-cb5ed08bf7c2"/>
    <xsd:import namespace="5f05f450-3675-4dbf-b3ff-a073c96c80a5"/>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AutoTags" minOccurs="0"/>
                <xsd:element ref="ns2:MediaServiceGenerationTime" minOccurs="0"/>
                <xsd:element ref="ns2:MediaServiceEventHashCode" minOccurs="0"/>
                <xsd:element ref="ns2:MediaServiceOCR" minOccurs="0"/>
                <xsd:element ref="ns2:MediaServiceDateTaken" minOccurs="0"/>
                <xsd:element ref="ns2:MediaServiceLocation" minOccurs="0"/>
                <xsd:element ref="ns3:SharedWithUsers" minOccurs="0"/>
                <xsd:element ref="ns3:SharedWithDetails" minOccurs="0"/>
                <xsd:element ref="ns2:MediaServiceObjectDetectorVersions" minOccurs="0"/>
                <xsd:element ref="ns2:MediaServiceSearchProperties" minOccurs="0"/>
                <xsd:element ref="ns2:lcf76f155ced4ddcb4097134ff3c332f" minOccurs="0"/>
                <xsd:element ref="ns3:TaxCatchAll"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f915fe7-b4c2-48f4-b98f-cb5ed08bf7c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DateTaken" ma:index="16" nillable="true" ma:displayName="MediaServiceDateTaken" ma:hidden="true" ma:internalName="MediaServiceDateTaken" ma:readOnly="true">
      <xsd:simpleType>
        <xsd:restriction base="dms:Text"/>
      </xsd:simpleType>
    </xsd:element>
    <xsd:element name="MediaServiceLocation" ma:index="17" nillable="true" ma:displayName="Location" ma:internalName="MediaServiceLocation" ma:readOnly="true">
      <xsd:simpleType>
        <xsd:restriction base="dms:Text"/>
      </xsd:simpleType>
    </xsd:element>
    <xsd:element name="MediaServiceObjectDetectorVersions" ma:index="20" nillable="true" ma:displayName="MediaServiceObjectDetectorVersions" ma:hidden="true" ma:indexed="true" ma:internalName="MediaServiceObjectDetectorVersions" ma:readOnly="true">
      <xsd:simpleType>
        <xsd:restriction base="dms:Text"/>
      </xsd:simpleType>
    </xsd:element>
    <xsd:element name="MediaServiceSearchProperties" ma:index="21" nillable="true" ma:displayName="MediaServiceSearchProperties" ma:hidden="true" ma:internalName="MediaServiceSearchProperties" ma:readOnly="true">
      <xsd:simpleType>
        <xsd:restriction base="dms:Note"/>
      </xsd:simpleType>
    </xsd:element>
    <xsd:element name="lcf76f155ced4ddcb4097134ff3c332f" ma:index="23" nillable="true" ma:taxonomy="true" ma:internalName="lcf76f155ced4ddcb4097134ff3c332f" ma:taxonomyFieldName="MediaServiceImageTags" ma:displayName="Image Tags" ma:readOnly="false" ma:fieldId="{5cf76f15-5ced-4ddc-b409-7134ff3c332f}" ma:taxonomyMulti="true" ma:sspId="4d826bf7-9e5f-4e2b-be30-8af44705de9a" ma:termSetId="09814cd3-568e-fe90-9814-8d621ff8fb84" ma:anchorId="fba54fb3-c3e1-fe81-a776-ca4b69148c4d" ma:open="true" ma:isKeyword="false">
      <xsd:complexType>
        <xsd:sequence>
          <xsd:element ref="pc:Terms" minOccurs="0" maxOccurs="1"/>
        </xsd:sequence>
      </xsd:complexType>
    </xsd:element>
    <xsd:element name="MediaServiceBillingMetadata" ma:index="25"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5f05f450-3675-4dbf-b3ff-a073c96c80a5"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TaxCatchAll" ma:index="24" nillable="true" ma:displayName="Taxonomy Catch All Column" ma:hidden="true" ma:list="{6b31c0f6-baa5-4333-824c-2272963e2020}" ma:internalName="TaxCatchAll" ma:showField="CatchAllData" ma:web="5f05f450-3675-4dbf-b3ff-a073c96c80a5">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8f915fe7-b4c2-48f4-b98f-cb5ed08bf7c2">
      <Terms xmlns="http://schemas.microsoft.com/office/infopath/2007/PartnerControls"/>
    </lcf76f155ced4ddcb4097134ff3c332f>
    <TaxCatchAll xmlns="5f05f450-3675-4dbf-b3ff-a073c96c80a5" xsi:nil="true"/>
  </documentManagement>
</p:properties>
</file>

<file path=customXml/itemProps1.xml><?xml version="1.0" encoding="utf-8"?>
<ds:datastoreItem xmlns:ds="http://schemas.openxmlformats.org/officeDocument/2006/customXml" ds:itemID="{37AD66FC-7B79-45B6-B95E-36C351E35134}">
  <ds:schemaRefs>
    <ds:schemaRef ds:uri="http://schemas.microsoft.com/sharepoint/v3/contenttype/forms"/>
  </ds:schemaRefs>
</ds:datastoreItem>
</file>

<file path=customXml/itemProps2.xml><?xml version="1.0" encoding="utf-8"?>
<ds:datastoreItem xmlns:ds="http://schemas.openxmlformats.org/officeDocument/2006/customXml" ds:itemID="{7E23BADF-F5EC-49D6-9B23-DDA88BF4E5C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f915fe7-b4c2-48f4-b98f-cb5ed08bf7c2"/>
    <ds:schemaRef ds:uri="5f05f450-3675-4dbf-b3ff-a073c96c80a5"/>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D13CAD8C-F883-4306-9183-83A54CB47D3E}">
  <ds:schemaRefs>
    <ds:schemaRef ds:uri="5f05f450-3675-4dbf-b3ff-a073c96c80a5"/>
    <ds:schemaRef ds:uri="88bc13ec-fdbf-41cc-8767-012b757b2b13"/>
    <ds:schemaRef ds:uri="8f915fe7-b4c2-48f4-b98f-cb5ed08bf7c2"/>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Office 2013 - 2022 Theme</Template>
  <TotalTime>907</TotalTime>
  <Words>191</Words>
  <Application>Microsoft Office PowerPoint</Application>
  <PresentationFormat>Widescreen</PresentationFormat>
  <Paragraphs>25</Paragraphs>
  <Slides>3</Slides>
  <Notes>3</Notes>
  <HiddenSlides>0</HiddenSlides>
  <MMClips>1</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vt:i4>
      </vt:variant>
    </vt:vector>
  </HeadingPairs>
  <TitlesOfParts>
    <vt:vector size="9" baseType="lpstr">
      <vt:lpstr>Arial</vt:lpstr>
      <vt:lpstr>Calibri</vt:lpstr>
      <vt:lpstr>Calibri Light</vt:lpstr>
      <vt:lpstr>Google Sans</vt:lpstr>
      <vt:lpstr>Open Sans</vt:lpstr>
      <vt:lpstr>Office Theme</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admlocal</dc:creator>
  <cp:lastModifiedBy>Mrs S Bytheway</cp:lastModifiedBy>
  <cp:revision>75</cp:revision>
  <dcterms:created xsi:type="dcterms:W3CDTF">2022-04-22T12:25:31Z</dcterms:created>
  <dcterms:modified xsi:type="dcterms:W3CDTF">2025-03-31T07:23:20Z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0x0101008F2CEFD9DCFF9D48AC00BF1F09E77AC1</vt:lpwstr>
  </property>
  <property fmtid="{D5CDD505-2E9C-101B-9397-08002B2CF9AE}" pid="3" name="xd_Signature">
    <vt:bool>false</vt:bool>
  </property>
  <property fmtid="{D5CDD505-2E9C-101B-9397-08002B2CF9AE}" pid="4" name="xd_ProgID">
    <vt:lpwstr/>
  </property>
  <property fmtid="{D5CDD505-2E9C-101B-9397-08002B2CF9AE}" pid="5" name="ComplianceAssetId">
    <vt:lpwstr/>
  </property>
  <property fmtid="{D5CDD505-2E9C-101B-9397-08002B2CF9AE}" pid="6" name="TemplateUrl">
    <vt:lpwstr/>
  </property>
  <property fmtid="{D5CDD505-2E9C-101B-9397-08002B2CF9AE}" pid="7" name="_ExtendedDescription">
    <vt:lpwstr/>
  </property>
  <property fmtid="{D5CDD505-2E9C-101B-9397-08002B2CF9AE}" pid="8" name="TriggerFlowInfo">
    <vt:lpwstr/>
  </property>
  <property fmtid="{D5CDD505-2E9C-101B-9397-08002B2CF9AE}" pid="9" name="MediaServiceImageTags">
    <vt:lpwstr/>
  </property>
</Properties>
</file>