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9FB26C-7DE7-40E5-B1EE-22050C2673DF}" v="4" dt="2025-01-20T08:18:14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7" d="100"/>
          <a:sy n="57" d="100"/>
        </p:scale>
        <p:origin x="9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349FB26C-7DE7-40E5-B1EE-22050C2673DF}"/>
    <pc:docChg chg="custSel modSld">
      <pc:chgData name="S Bytheway" userId="29b7b8d0-66fc-4a0f-9903-88ac16cb6ff1" providerId="ADAL" clId="{349FB26C-7DE7-40E5-B1EE-22050C2673DF}" dt="2025-01-20T08:26:40.283" v="87" actId="1076"/>
      <pc:docMkLst>
        <pc:docMk/>
      </pc:docMkLst>
      <pc:sldChg chg="addSp delSp modSp mod">
        <pc:chgData name="S Bytheway" userId="29b7b8d0-66fc-4a0f-9903-88ac16cb6ff1" providerId="ADAL" clId="{349FB26C-7DE7-40E5-B1EE-22050C2673DF}" dt="2025-01-20T08:26:40.283" v="87" actId="1076"/>
        <pc:sldMkLst>
          <pc:docMk/>
          <pc:sldMk cId="2280617263" sldId="284"/>
        </pc:sldMkLst>
        <pc:spChg chg="add mod">
          <ac:chgData name="S Bytheway" userId="29b7b8d0-66fc-4a0f-9903-88ac16cb6ff1" providerId="ADAL" clId="{349FB26C-7DE7-40E5-B1EE-22050C2673DF}" dt="2025-01-20T08:16:02.197" v="71" actId="20577"/>
          <ac:spMkLst>
            <pc:docMk/>
            <pc:sldMk cId="2280617263" sldId="284"/>
            <ac:spMk id="3" creationId="{7E4A1298-36C9-60B3-F676-860E4E4736D6}"/>
          </ac:spMkLst>
        </pc:spChg>
        <pc:spChg chg="del">
          <ac:chgData name="S Bytheway" userId="29b7b8d0-66fc-4a0f-9903-88ac16cb6ff1" providerId="ADAL" clId="{349FB26C-7DE7-40E5-B1EE-22050C2673DF}" dt="2025-01-20T08:14:51.299" v="31" actId="478"/>
          <ac:spMkLst>
            <pc:docMk/>
            <pc:sldMk cId="2280617263" sldId="284"/>
            <ac:spMk id="5" creationId="{C88499A2-974D-FF00-E488-25238C94BEEB}"/>
          </ac:spMkLst>
        </pc:spChg>
        <pc:spChg chg="del mod">
          <ac:chgData name="S Bytheway" userId="29b7b8d0-66fc-4a0f-9903-88ac16cb6ff1" providerId="ADAL" clId="{349FB26C-7DE7-40E5-B1EE-22050C2673DF}" dt="2025-01-20T08:14:55.470" v="35" actId="478"/>
          <ac:spMkLst>
            <pc:docMk/>
            <pc:sldMk cId="2280617263" sldId="284"/>
            <ac:spMk id="6" creationId="{C2BCC329-C7A7-64D2-8049-0ADD712F91B3}"/>
          </ac:spMkLst>
        </pc:spChg>
        <pc:spChg chg="del">
          <ac:chgData name="S Bytheway" userId="29b7b8d0-66fc-4a0f-9903-88ac16cb6ff1" providerId="ADAL" clId="{349FB26C-7DE7-40E5-B1EE-22050C2673DF}" dt="2025-01-20T08:14:54.484" v="34" actId="478"/>
          <ac:spMkLst>
            <pc:docMk/>
            <pc:sldMk cId="2280617263" sldId="284"/>
            <ac:spMk id="7" creationId="{6EC2D23F-6A87-A9EC-6403-7F6005E5902E}"/>
          </ac:spMkLst>
        </pc:spChg>
        <pc:spChg chg="del">
          <ac:chgData name="S Bytheway" userId="29b7b8d0-66fc-4a0f-9903-88ac16cb6ff1" providerId="ADAL" clId="{349FB26C-7DE7-40E5-B1EE-22050C2673DF}" dt="2025-01-20T08:14:56.202" v="36" actId="478"/>
          <ac:spMkLst>
            <pc:docMk/>
            <pc:sldMk cId="2280617263" sldId="284"/>
            <ac:spMk id="8" creationId="{7E2B8A92-677F-427A-E626-423172D5A022}"/>
          </ac:spMkLst>
        </pc:spChg>
        <pc:spChg chg="del">
          <ac:chgData name="S Bytheway" userId="29b7b8d0-66fc-4a0f-9903-88ac16cb6ff1" providerId="ADAL" clId="{349FB26C-7DE7-40E5-B1EE-22050C2673DF}" dt="2025-01-20T08:14:56.872" v="37" actId="478"/>
          <ac:spMkLst>
            <pc:docMk/>
            <pc:sldMk cId="2280617263" sldId="284"/>
            <ac:spMk id="11" creationId="{CDD315B5-A769-5903-9AEC-75019424172E}"/>
          </ac:spMkLst>
        </pc:spChg>
        <pc:spChg chg="del">
          <ac:chgData name="S Bytheway" userId="29b7b8d0-66fc-4a0f-9903-88ac16cb6ff1" providerId="ADAL" clId="{349FB26C-7DE7-40E5-B1EE-22050C2673DF}" dt="2025-01-20T08:14:52.510" v="32" actId="478"/>
          <ac:spMkLst>
            <pc:docMk/>
            <pc:sldMk cId="2280617263" sldId="284"/>
            <ac:spMk id="12" creationId="{B574CC21-022E-AFBB-6C74-79AE94EC902B}"/>
          </ac:spMkLst>
        </pc:spChg>
        <pc:picChg chg="add mod">
          <ac:chgData name="S Bytheway" userId="29b7b8d0-66fc-4a0f-9903-88ac16cb6ff1" providerId="ADAL" clId="{349FB26C-7DE7-40E5-B1EE-22050C2673DF}" dt="2025-01-20T08:15:22.934" v="61" actId="14100"/>
          <ac:picMkLst>
            <pc:docMk/>
            <pc:sldMk cId="2280617263" sldId="284"/>
            <ac:picMk id="2" creationId="{7456D056-D204-5236-5091-96764EB9DED5}"/>
          </ac:picMkLst>
        </pc:picChg>
        <pc:picChg chg="del">
          <ac:chgData name="S Bytheway" userId="29b7b8d0-66fc-4a0f-9903-88ac16cb6ff1" providerId="ADAL" clId="{349FB26C-7DE7-40E5-B1EE-22050C2673DF}" dt="2025-01-20T08:14:49.419" v="30" actId="478"/>
          <ac:picMkLst>
            <pc:docMk/>
            <pc:sldMk cId="2280617263" sldId="284"/>
            <ac:picMk id="4" creationId="{E81BB474-B38B-6132-3ED2-1F02234439E2}"/>
          </ac:picMkLst>
        </pc:picChg>
        <pc:picChg chg="add mod">
          <ac:chgData name="S Bytheway" userId="29b7b8d0-66fc-4a0f-9903-88ac16cb6ff1" providerId="ADAL" clId="{349FB26C-7DE7-40E5-B1EE-22050C2673DF}" dt="2025-01-20T08:26:40.283" v="87" actId="1076"/>
          <ac:picMkLst>
            <pc:docMk/>
            <pc:sldMk cId="2280617263" sldId="284"/>
            <ac:picMk id="9" creationId="{0A760535-A95F-9904-08AC-3B4C702D1EC8}"/>
          </ac:picMkLst>
        </pc:picChg>
      </pc:sldChg>
      <pc:sldChg chg="addSp delSp modSp mod">
        <pc:chgData name="S Bytheway" userId="29b7b8d0-66fc-4a0f-9903-88ac16cb6ff1" providerId="ADAL" clId="{349FB26C-7DE7-40E5-B1EE-22050C2673DF}" dt="2025-01-20T08:18:04.124" v="82" actId="14100"/>
        <pc:sldMkLst>
          <pc:docMk/>
          <pc:sldMk cId="1898494914" sldId="769"/>
        </pc:sldMkLst>
        <pc:spChg chg="mod">
          <ac:chgData name="S Bytheway" userId="29b7b8d0-66fc-4a0f-9903-88ac16cb6ff1" providerId="ADAL" clId="{349FB26C-7DE7-40E5-B1EE-22050C2673DF}" dt="2025-01-20T08:14:46.548" v="29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349FB26C-7DE7-40E5-B1EE-22050C2673DF}" dt="2025-01-20T08:14:32.379" v="0" actId="478"/>
          <ac:picMkLst>
            <pc:docMk/>
            <pc:sldMk cId="1898494914" sldId="769"/>
            <ac:picMk id="5" creationId="{E0403381-35A7-67AE-EB88-973E8D5A1D45}"/>
          </ac:picMkLst>
        </pc:picChg>
        <pc:picChg chg="add mod">
          <ac:chgData name="S Bytheway" userId="29b7b8d0-66fc-4a0f-9903-88ac16cb6ff1" providerId="ADAL" clId="{349FB26C-7DE7-40E5-B1EE-22050C2673DF}" dt="2025-01-20T08:16:54.618" v="75" actId="14100"/>
          <ac:picMkLst>
            <pc:docMk/>
            <pc:sldMk cId="1898494914" sldId="769"/>
            <ac:picMk id="7" creationId="{7A31709F-E3AF-64CC-6A95-126BD9A168CB}"/>
          </ac:picMkLst>
        </pc:picChg>
        <pc:picChg chg="add mod">
          <ac:chgData name="S Bytheway" userId="29b7b8d0-66fc-4a0f-9903-88ac16cb6ff1" providerId="ADAL" clId="{349FB26C-7DE7-40E5-B1EE-22050C2673DF}" dt="2025-01-20T08:17:25.152" v="79" actId="1076"/>
          <ac:picMkLst>
            <pc:docMk/>
            <pc:sldMk cId="1898494914" sldId="769"/>
            <ac:picMk id="9" creationId="{0EC0496C-2793-8357-DF29-BD4BC4305068}"/>
          </ac:picMkLst>
        </pc:picChg>
        <pc:picChg chg="del">
          <ac:chgData name="S Bytheway" userId="29b7b8d0-66fc-4a0f-9903-88ac16cb6ff1" providerId="ADAL" clId="{349FB26C-7DE7-40E5-B1EE-22050C2673DF}" dt="2025-01-20T08:14:33.033" v="1" actId="478"/>
          <ac:picMkLst>
            <pc:docMk/>
            <pc:sldMk cId="1898494914" sldId="769"/>
            <ac:picMk id="11" creationId="{10D70031-C16C-A59C-7294-706D2BA6D3DC}"/>
          </ac:picMkLst>
        </pc:picChg>
        <pc:picChg chg="del">
          <ac:chgData name="S Bytheway" userId="29b7b8d0-66fc-4a0f-9903-88ac16cb6ff1" providerId="ADAL" clId="{349FB26C-7DE7-40E5-B1EE-22050C2673DF}" dt="2025-01-20T08:14:33.524" v="2" actId="478"/>
          <ac:picMkLst>
            <pc:docMk/>
            <pc:sldMk cId="1898494914" sldId="769"/>
            <ac:picMk id="13" creationId="{81CC91C8-5335-5306-5A11-37826ADFD099}"/>
          </ac:picMkLst>
        </pc:picChg>
        <pc:picChg chg="add mod">
          <ac:chgData name="S Bytheway" userId="29b7b8d0-66fc-4a0f-9903-88ac16cb6ff1" providerId="ADAL" clId="{349FB26C-7DE7-40E5-B1EE-22050C2673DF}" dt="2025-01-20T08:18:04.124" v="82" actId="14100"/>
          <ac:picMkLst>
            <pc:docMk/>
            <pc:sldMk cId="1898494914" sldId="769"/>
            <ac:picMk id="14" creationId="{D164501B-846F-478D-6C08-CA353920C0D7}"/>
          </ac:picMkLst>
        </pc:picChg>
      </pc:sldChg>
      <pc:sldChg chg="addSp delSp modSp mod">
        <pc:chgData name="S Bytheway" userId="29b7b8d0-66fc-4a0f-9903-88ac16cb6ff1" providerId="ADAL" clId="{349FB26C-7DE7-40E5-B1EE-22050C2673DF}" dt="2025-01-20T08:20:23.178" v="86" actId="1076"/>
        <pc:sldMkLst>
          <pc:docMk/>
          <pc:sldMk cId="462669372" sldId="775"/>
        </pc:sldMkLst>
        <pc:spChg chg="mod">
          <ac:chgData name="S Bytheway" userId="29b7b8d0-66fc-4a0f-9903-88ac16cb6ff1" providerId="ADAL" clId="{349FB26C-7DE7-40E5-B1EE-22050C2673DF}" dt="2025-01-20T08:15:07.065" v="57" actId="20577"/>
          <ac:spMkLst>
            <pc:docMk/>
            <pc:sldMk cId="462669372" sldId="775"/>
            <ac:spMk id="6" creationId="{957BA46E-EA36-A1D6-07C2-5D20C958963E}"/>
          </ac:spMkLst>
        </pc:spChg>
        <pc:picChg chg="add mod">
          <ac:chgData name="S Bytheway" userId="29b7b8d0-66fc-4a0f-9903-88ac16cb6ff1" providerId="ADAL" clId="{349FB26C-7DE7-40E5-B1EE-22050C2673DF}" dt="2025-01-20T08:20:23.178" v="86" actId="1076"/>
          <ac:picMkLst>
            <pc:docMk/>
            <pc:sldMk cId="462669372" sldId="775"/>
            <ac:picMk id="2" creationId="{3C657B60-00FA-C948-2289-9D7B3443666D}"/>
          </ac:picMkLst>
        </pc:picChg>
        <pc:picChg chg="del">
          <ac:chgData name="S Bytheway" userId="29b7b8d0-66fc-4a0f-9903-88ac16cb6ff1" providerId="ADAL" clId="{349FB26C-7DE7-40E5-B1EE-22050C2673DF}" dt="2025-01-20T08:14:59.294" v="38" actId="478"/>
          <ac:picMkLst>
            <pc:docMk/>
            <pc:sldMk cId="462669372" sldId="775"/>
            <ac:picMk id="3" creationId="{6763CB1B-76A9-E0E7-6448-9D4FC4C7E37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1/20/2025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8Cf6MGtn3I?feature=oembed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098566" y="1471232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Helicopter Pilot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-155448" y="0"/>
            <a:ext cx="7158414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Aviation Industry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31709F-E3AF-64CC-6A95-126BD9A168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280" y="3663228"/>
            <a:ext cx="2879764" cy="18504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C0496C-2793-8357-DF29-BD4BC43050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7626" y="3663228"/>
            <a:ext cx="2455340" cy="18504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64501B-846F-478D-6C08-CA353920C0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1548" y="3663228"/>
            <a:ext cx="2455340" cy="186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helicopter flying through the air&#10;&#10;Description automatically generated">
            <a:extLst>
              <a:ext uri="{FF2B5EF4-FFF2-40B4-BE49-F238E27FC236}">
                <a16:creationId xmlns:a16="http://schemas.microsoft.com/office/drawing/2014/main" id="{7456D056-D204-5236-5091-96764EB9DE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69" r="292" b="1261"/>
          <a:stretch/>
        </p:blipFill>
        <p:spPr>
          <a:xfrm>
            <a:off x="477011" y="488666"/>
            <a:ext cx="5912637" cy="58978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4A1298-36C9-60B3-F676-860E4E4736D6}"/>
              </a:ext>
            </a:extLst>
          </p:cNvPr>
          <p:cNvSpPr txBox="1"/>
          <p:nvPr/>
        </p:nvSpPr>
        <p:spPr>
          <a:xfrm>
            <a:off x="6504678" y="608360"/>
            <a:ext cx="4880717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The role of a helicopter pilot is to transport passengers from one place to another by air transport. There are a wide variety of careers for qualified helicopter pilots.</a:t>
            </a:r>
          </a:p>
          <a:p>
            <a:endParaRPr lang="en-US" dirty="0"/>
          </a:p>
          <a:p>
            <a:r>
              <a:rPr lang="en-GB" dirty="0">
                <a:ea typeface="+mn-lt"/>
                <a:cs typeface="+mn-lt"/>
              </a:rPr>
              <a:t>You can work as an offshore pilot transferring workers to oil rigs, take tourists on airborne sightseeing tours, undergo specialist rotary training, become a pilot with the armed forces or save lives alongside doctors and paramedics flying an air ambulance.</a:t>
            </a:r>
            <a:endParaRPr lang="en-GB" dirty="0"/>
          </a:p>
          <a:p>
            <a:pPr algn="l"/>
            <a:endParaRPr lang="en-GB" dirty="0"/>
          </a:p>
        </p:txBody>
      </p:sp>
      <p:pic>
        <p:nvPicPr>
          <p:cNvPr id="9" name="Picture 8" descr="A red helicopter with black windows&#10;&#10;Description automatically generated">
            <a:extLst>
              <a:ext uri="{FF2B5EF4-FFF2-40B4-BE49-F238E27FC236}">
                <a16:creationId xmlns:a16="http://schemas.microsoft.com/office/drawing/2014/main" id="{0A760535-A95F-9904-08AC-3B4C702D1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8960" y="4275644"/>
            <a:ext cx="2063728" cy="148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89209" y="1166977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8" y="5035456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504" y="499717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605" y="5035456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 Write one thing you like, love, or not sure of.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Give one reason why?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Have a discussion as a group or in pairs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could be your post 16 options be, to make a further step towards this career?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6580512" y="1477543"/>
            <a:ext cx="437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Helicopter Pilot?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C3537F-E011-12C3-5149-79399A507226}"/>
              </a:ext>
            </a:extLst>
          </p:cNvPr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2">
            <a:extLst>
              <a:ext uri="{FF2B5EF4-FFF2-40B4-BE49-F238E27FC236}">
                <a16:creationId xmlns:a16="http://schemas.microsoft.com/office/drawing/2014/main" id="{F7436DB8-4F5A-0309-7801-0517AD726E4F}"/>
              </a:ext>
            </a:extLst>
          </p:cNvPr>
          <p:cNvSpPr txBox="1">
            <a:spLocks/>
          </p:cNvSpPr>
          <p:nvPr/>
        </p:nvSpPr>
        <p:spPr>
          <a:xfrm>
            <a:off x="-155448" y="0"/>
            <a:ext cx="7158414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Aviation Industry </a:t>
            </a:r>
          </a:p>
        </p:txBody>
      </p:sp>
      <p:pic>
        <p:nvPicPr>
          <p:cNvPr id="2" name="Online Media 5" title="Career advice on becoming a helicopter pilot">
            <a:hlinkClick r:id="" action="ppaction://media"/>
            <a:extLst>
              <a:ext uri="{FF2B5EF4-FFF2-40B4-BE49-F238E27FC236}">
                <a16:creationId xmlns:a16="http://schemas.microsoft.com/office/drawing/2014/main" id="{3C657B60-00FA-C948-2289-9D7B3443666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400806" y="2238495"/>
            <a:ext cx="5057392" cy="344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customXml/itemProps3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843</TotalTime>
  <Words>164</Words>
  <Application>Microsoft Office PowerPoint</Application>
  <PresentationFormat>Widescreen</PresentationFormat>
  <Paragraphs>19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71</cp:revision>
  <dcterms:created xsi:type="dcterms:W3CDTF">2022-04-22T12:25:31Z</dcterms:created>
  <dcterms:modified xsi:type="dcterms:W3CDTF">2025-01-20T08:26:42Z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