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4"/>
  </p:sldMasterIdLst>
  <p:notesMasterIdLst>
    <p:notesMasterId r:id="rId8"/>
  </p:notesMasterIdLst>
  <p:sldIdLst>
    <p:sldId id="769" r:id="rId5"/>
    <p:sldId id="272" r:id="rId6"/>
    <p:sldId id="593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3A33B6-A647-4546-9669-536494C91B35}" v="6" dt="2024-07-02T07:29:08.8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883" autoAdjust="0"/>
  </p:normalViewPr>
  <p:slideViewPr>
    <p:cSldViewPr snapToGrid="0">
      <p:cViewPr varScale="1">
        <p:scale>
          <a:sx n="55" d="100"/>
          <a:sy n="55" d="100"/>
        </p:scale>
        <p:origin x="107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Bytheway" userId="29b7b8d0-66fc-4a0f-9903-88ac16cb6ff1" providerId="ADAL" clId="{653A33B6-A647-4546-9669-536494C91B35}"/>
    <pc:docChg chg="custSel addSld delSld modSld delMainMaster">
      <pc:chgData name="S Bytheway" userId="29b7b8d0-66fc-4a0f-9903-88ac16cb6ff1" providerId="ADAL" clId="{653A33B6-A647-4546-9669-536494C91B35}" dt="2024-07-02T07:29:18.915" v="198" actId="14100"/>
      <pc:docMkLst>
        <pc:docMk/>
      </pc:docMkLst>
      <pc:sldChg chg="addSp delSp modSp add mod setBg delDesignElem">
        <pc:chgData name="S Bytheway" userId="29b7b8d0-66fc-4a0f-9903-88ac16cb6ff1" providerId="ADAL" clId="{653A33B6-A647-4546-9669-536494C91B35}" dt="2024-07-02T07:28:24.164" v="187" actId="1076"/>
        <pc:sldMkLst>
          <pc:docMk/>
          <pc:sldMk cId="306175722" sldId="272"/>
        </pc:sldMkLst>
        <pc:spChg chg="add mod">
          <ac:chgData name="S Bytheway" userId="29b7b8d0-66fc-4a0f-9903-88ac16cb6ff1" providerId="ADAL" clId="{653A33B6-A647-4546-9669-536494C91B35}" dt="2024-07-02T07:26:23.443" v="174" actId="20577"/>
          <ac:spMkLst>
            <pc:docMk/>
            <pc:sldMk cId="306175722" sldId="272"/>
            <ac:spMk id="3" creationId="{85452BDB-C103-BC17-0647-F270F67524FB}"/>
          </ac:spMkLst>
        </pc:spChg>
        <pc:spChg chg="del">
          <ac:chgData name="S Bytheway" userId="29b7b8d0-66fc-4a0f-9903-88ac16cb6ff1" providerId="ADAL" clId="{653A33B6-A647-4546-9669-536494C91B35}" dt="2024-07-02T07:21:10.309" v="32" actId="478"/>
          <ac:spMkLst>
            <pc:docMk/>
            <pc:sldMk cId="306175722" sldId="272"/>
            <ac:spMk id="5" creationId="{9FD6E3CA-A9AB-B068-05A0-C4CD82D8551A}"/>
          </ac:spMkLst>
        </pc:spChg>
        <pc:spChg chg="del">
          <ac:chgData name="S Bytheway" userId="29b7b8d0-66fc-4a0f-9903-88ac16cb6ff1" providerId="ADAL" clId="{653A33B6-A647-4546-9669-536494C91B35}" dt="2024-07-02T07:21:02.300" v="30"/>
          <ac:spMkLst>
            <pc:docMk/>
            <pc:sldMk cId="306175722" sldId="272"/>
            <ac:spMk id="8" creationId="{45C5CC17-FF17-43CF-B073-D9051465D5CC}"/>
          </ac:spMkLst>
        </pc:spChg>
        <pc:spChg chg="del">
          <ac:chgData name="S Bytheway" userId="29b7b8d0-66fc-4a0f-9903-88ac16cb6ff1" providerId="ADAL" clId="{653A33B6-A647-4546-9669-536494C91B35}" dt="2024-07-02T07:21:02.300" v="30"/>
          <ac:spMkLst>
            <pc:docMk/>
            <pc:sldMk cId="306175722" sldId="272"/>
            <ac:spMk id="10" creationId="{1EBE2DDC-0D14-44E6-A1AB-2EEC09507435}"/>
          </ac:spMkLst>
        </pc:spChg>
        <pc:spChg chg="del">
          <ac:chgData name="S Bytheway" userId="29b7b8d0-66fc-4a0f-9903-88ac16cb6ff1" providerId="ADAL" clId="{653A33B6-A647-4546-9669-536494C91B35}" dt="2024-07-02T07:21:02.300" v="30"/>
          <ac:spMkLst>
            <pc:docMk/>
            <pc:sldMk cId="306175722" sldId="272"/>
            <ac:spMk id="12" creationId="{A8543D98-0AA2-43B4-B508-DC1DB7F3DC9A}"/>
          </ac:spMkLst>
        </pc:spChg>
        <pc:spChg chg="del">
          <ac:chgData name="S Bytheway" userId="29b7b8d0-66fc-4a0f-9903-88ac16cb6ff1" providerId="ADAL" clId="{653A33B6-A647-4546-9669-536494C91B35}" dt="2024-07-02T07:21:02.300" v="30"/>
          <ac:spMkLst>
            <pc:docMk/>
            <pc:sldMk cId="306175722" sldId="272"/>
            <ac:spMk id="14" creationId="{89723C1D-9A1A-465B-8164-483BF5426613}"/>
          </ac:spMkLst>
        </pc:spChg>
        <pc:spChg chg="del">
          <ac:chgData name="S Bytheway" userId="29b7b8d0-66fc-4a0f-9903-88ac16cb6ff1" providerId="ADAL" clId="{653A33B6-A647-4546-9669-536494C91B35}" dt="2024-07-02T07:21:02.300" v="30"/>
          <ac:spMkLst>
            <pc:docMk/>
            <pc:sldMk cId="306175722" sldId="272"/>
            <ac:spMk id="16" creationId="{A6680484-5F73-4078-85C2-415205B1A4C0}"/>
          </ac:spMkLst>
        </pc:spChg>
        <pc:spChg chg="del mod">
          <ac:chgData name="S Bytheway" userId="29b7b8d0-66fc-4a0f-9903-88ac16cb6ff1" providerId="ADAL" clId="{653A33B6-A647-4546-9669-536494C91B35}" dt="2024-07-02T07:27:05.900" v="179" actId="478"/>
          <ac:spMkLst>
            <pc:docMk/>
            <pc:sldMk cId="306175722" sldId="272"/>
            <ac:spMk id="17" creationId="{545478C9-B9E5-C00B-9916-EF684D7ACC7B}"/>
          </ac:spMkLst>
        </pc:spChg>
        <pc:spChg chg="mod">
          <ac:chgData name="S Bytheway" userId="29b7b8d0-66fc-4a0f-9903-88ac16cb6ff1" providerId="ADAL" clId="{653A33B6-A647-4546-9669-536494C91B35}" dt="2024-07-02T07:22:23.598" v="70" actId="20577"/>
          <ac:spMkLst>
            <pc:docMk/>
            <pc:sldMk cId="306175722" sldId="272"/>
            <ac:spMk id="18" creationId="{CAFD04F9-A4E6-FF10-4969-ABBE604F3BA6}"/>
          </ac:spMkLst>
        </pc:spChg>
        <pc:picChg chg="mod">
          <ac:chgData name="S Bytheway" userId="29b7b8d0-66fc-4a0f-9903-88ac16cb6ff1" providerId="ADAL" clId="{653A33B6-A647-4546-9669-536494C91B35}" dt="2024-07-02T07:21:18.209" v="35" actId="14100"/>
          <ac:picMkLst>
            <pc:docMk/>
            <pc:sldMk cId="306175722" sldId="272"/>
            <ac:picMk id="6" creationId="{104DB137-9758-F9DC-AFCF-E9AF3CF14A57}"/>
          </ac:picMkLst>
        </pc:picChg>
        <pc:picChg chg="add mod">
          <ac:chgData name="S Bytheway" userId="29b7b8d0-66fc-4a0f-9903-88ac16cb6ff1" providerId="ADAL" clId="{653A33B6-A647-4546-9669-536494C91B35}" dt="2024-07-02T07:28:20.614" v="185" actId="1076"/>
          <ac:picMkLst>
            <pc:docMk/>
            <pc:sldMk cId="306175722" sldId="272"/>
            <ac:picMk id="7" creationId="{78AC6258-B365-2779-67CC-5F62C0D1CB00}"/>
          </ac:picMkLst>
        </pc:picChg>
        <pc:picChg chg="del mod">
          <ac:chgData name="S Bytheway" userId="29b7b8d0-66fc-4a0f-9903-88ac16cb6ff1" providerId="ADAL" clId="{653A33B6-A647-4546-9669-536494C91B35}" dt="2024-07-02T07:22:15.329" v="67" actId="21"/>
          <ac:picMkLst>
            <pc:docMk/>
            <pc:sldMk cId="306175722" sldId="272"/>
            <ac:picMk id="19" creationId="{B2FD9A65-E2B2-E89D-5159-7D58A31E051A}"/>
          </ac:picMkLst>
        </pc:picChg>
        <pc:picChg chg="add mod">
          <ac:chgData name="S Bytheway" userId="29b7b8d0-66fc-4a0f-9903-88ac16cb6ff1" providerId="ADAL" clId="{653A33B6-A647-4546-9669-536494C91B35}" dt="2024-07-02T07:28:13.968" v="183" actId="1076"/>
          <ac:picMkLst>
            <pc:docMk/>
            <pc:sldMk cId="306175722" sldId="272"/>
            <ac:picMk id="21" creationId="{15465DFB-6571-B99A-421B-346C79C9C8C1}"/>
          </ac:picMkLst>
        </pc:picChg>
        <pc:picChg chg="add mod">
          <ac:chgData name="S Bytheway" userId="29b7b8d0-66fc-4a0f-9903-88ac16cb6ff1" providerId="ADAL" clId="{653A33B6-A647-4546-9669-536494C91B35}" dt="2024-07-02T07:28:24.164" v="187" actId="1076"/>
          <ac:picMkLst>
            <pc:docMk/>
            <pc:sldMk cId="306175722" sldId="272"/>
            <ac:picMk id="23" creationId="{DD684D77-CBE5-4BB1-1205-143C3C529748}"/>
          </ac:picMkLst>
        </pc:picChg>
      </pc:sldChg>
      <pc:sldChg chg="addSp delSp modSp add mod delAnim">
        <pc:chgData name="S Bytheway" userId="29b7b8d0-66fc-4a0f-9903-88ac16cb6ff1" providerId="ADAL" clId="{653A33B6-A647-4546-9669-536494C91B35}" dt="2024-07-02T07:29:15.728" v="197" actId="1076"/>
        <pc:sldMkLst>
          <pc:docMk/>
          <pc:sldMk cId="2109788989" sldId="593"/>
        </pc:sldMkLst>
        <pc:spChg chg="mod">
          <ac:chgData name="S Bytheway" userId="29b7b8d0-66fc-4a0f-9903-88ac16cb6ff1" providerId="ADAL" clId="{653A33B6-A647-4546-9669-536494C91B35}" dt="2024-07-02T07:29:11.837" v="195" actId="1076"/>
          <ac:spMkLst>
            <pc:docMk/>
            <pc:sldMk cId="2109788989" sldId="593"/>
            <ac:spMk id="3" creationId="{00000000-0000-0000-0000-000000000000}"/>
          </ac:spMkLst>
        </pc:spChg>
        <pc:spChg chg="add mod">
          <ac:chgData name="S Bytheway" userId="29b7b8d0-66fc-4a0f-9903-88ac16cb6ff1" providerId="ADAL" clId="{653A33B6-A647-4546-9669-536494C91B35}" dt="2024-07-02T07:29:00.069" v="192"/>
          <ac:spMkLst>
            <pc:docMk/>
            <pc:sldMk cId="2109788989" sldId="593"/>
            <ac:spMk id="4" creationId="{7B534F41-7036-8174-F867-9D14DD8C4786}"/>
          </ac:spMkLst>
        </pc:spChg>
        <pc:picChg chg="del">
          <ac:chgData name="S Bytheway" userId="29b7b8d0-66fc-4a0f-9903-88ac16cb6ff1" providerId="ADAL" clId="{653A33B6-A647-4546-9669-536494C91B35}" dt="2024-07-02T07:22:12.265" v="66" actId="478"/>
          <ac:picMkLst>
            <pc:docMk/>
            <pc:sldMk cId="2109788989" sldId="593"/>
            <ac:picMk id="2" creationId="{D9DA7825-A090-B886-6140-F344C05826E1}"/>
          </ac:picMkLst>
        </pc:picChg>
        <pc:picChg chg="add mod">
          <ac:chgData name="S Bytheway" userId="29b7b8d0-66fc-4a0f-9903-88ac16cb6ff1" providerId="ADAL" clId="{653A33B6-A647-4546-9669-536494C91B35}" dt="2024-07-02T07:29:15.728" v="197" actId="1076"/>
          <ac:picMkLst>
            <pc:docMk/>
            <pc:sldMk cId="2109788989" sldId="593"/>
            <ac:picMk id="5" creationId="{CA206798-39AF-B040-814F-92506DDF05E8}"/>
          </ac:picMkLst>
        </pc:picChg>
        <pc:picChg chg="add mod">
          <ac:chgData name="S Bytheway" userId="29b7b8d0-66fc-4a0f-9903-88ac16cb6ff1" providerId="ADAL" clId="{653A33B6-A647-4546-9669-536494C91B35}" dt="2024-07-02T07:22:19.860" v="69" actId="1076"/>
          <ac:picMkLst>
            <pc:docMk/>
            <pc:sldMk cId="2109788989" sldId="593"/>
            <ac:picMk id="19" creationId="{B2FD9A65-E2B2-E89D-5159-7D58A31E051A}"/>
          </ac:picMkLst>
        </pc:picChg>
      </pc:sldChg>
      <pc:sldChg chg="del">
        <pc:chgData name="S Bytheway" userId="29b7b8d0-66fc-4a0f-9903-88ac16cb6ff1" providerId="ADAL" clId="{653A33B6-A647-4546-9669-536494C91B35}" dt="2024-07-02T07:21:07.006" v="31" actId="47"/>
        <pc:sldMkLst>
          <pc:docMk/>
          <pc:sldMk cId="2542535138" sldId="767"/>
        </pc:sldMkLst>
      </pc:sldChg>
      <pc:sldChg chg="modSp mod">
        <pc:chgData name="S Bytheway" userId="29b7b8d0-66fc-4a0f-9903-88ac16cb6ff1" providerId="ADAL" clId="{653A33B6-A647-4546-9669-536494C91B35}" dt="2024-07-02T07:29:18.915" v="198" actId="14100"/>
        <pc:sldMkLst>
          <pc:docMk/>
          <pc:sldMk cId="1898494914" sldId="769"/>
        </pc:sldMkLst>
        <pc:spChg chg="mod">
          <ac:chgData name="S Bytheway" userId="29b7b8d0-66fc-4a0f-9903-88ac16cb6ff1" providerId="ADAL" clId="{653A33B6-A647-4546-9669-536494C91B35}" dt="2024-07-02T07:28:43.770" v="189" actId="1076"/>
          <ac:spMkLst>
            <pc:docMk/>
            <pc:sldMk cId="1898494914" sldId="769"/>
            <ac:spMk id="6" creationId="{924547E9-8FE1-E790-7759-AF4DAE7FDE58}"/>
          </ac:spMkLst>
        </pc:spChg>
        <pc:picChg chg="mod">
          <ac:chgData name="S Bytheway" userId="29b7b8d0-66fc-4a0f-9903-88ac16cb6ff1" providerId="ADAL" clId="{653A33B6-A647-4546-9669-536494C91B35}" dt="2024-07-02T07:29:18.915" v="198" actId="14100"/>
          <ac:picMkLst>
            <pc:docMk/>
            <pc:sldMk cId="1898494914" sldId="769"/>
            <ac:picMk id="5" creationId="{00000000-0000-0000-0000-000000000000}"/>
          </ac:picMkLst>
        </pc:picChg>
      </pc:sldChg>
      <pc:sldChg chg="del">
        <pc:chgData name="S Bytheway" userId="29b7b8d0-66fc-4a0f-9903-88ac16cb6ff1" providerId="ADAL" clId="{653A33B6-A647-4546-9669-536494C91B35}" dt="2024-07-02T07:21:00.224" v="28" actId="47"/>
        <pc:sldMkLst>
          <pc:docMk/>
          <pc:sldMk cId="1288218955" sldId="771"/>
        </pc:sldMkLst>
      </pc:sldChg>
      <pc:sldMasterChg chg="del delSldLayout">
        <pc:chgData name="S Bytheway" userId="29b7b8d0-66fc-4a0f-9903-88ac16cb6ff1" providerId="ADAL" clId="{653A33B6-A647-4546-9669-536494C91B35}" dt="2024-07-02T07:21:07.006" v="31" actId="47"/>
        <pc:sldMasterMkLst>
          <pc:docMk/>
          <pc:sldMasterMk cId="4124917630" sldId="2147483750"/>
        </pc:sldMasterMkLst>
        <pc:sldLayoutChg chg="del">
          <pc:chgData name="S Bytheway" userId="29b7b8d0-66fc-4a0f-9903-88ac16cb6ff1" providerId="ADAL" clId="{653A33B6-A647-4546-9669-536494C91B35}" dt="2024-07-02T07:21:07.006" v="31" actId="47"/>
          <pc:sldLayoutMkLst>
            <pc:docMk/>
            <pc:sldMasterMk cId="4124917630" sldId="2147483750"/>
            <pc:sldLayoutMk cId="3847117775" sldId="2147483739"/>
          </pc:sldLayoutMkLst>
        </pc:sldLayoutChg>
        <pc:sldLayoutChg chg="del">
          <pc:chgData name="S Bytheway" userId="29b7b8d0-66fc-4a0f-9903-88ac16cb6ff1" providerId="ADAL" clId="{653A33B6-A647-4546-9669-536494C91B35}" dt="2024-07-02T07:21:07.006" v="31" actId="47"/>
          <pc:sldLayoutMkLst>
            <pc:docMk/>
            <pc:sldMasterMk cId="4124917630" sldId="2147483750"/>
            <pc:sldLayoutMk cId="1439023543" sldId="2147483740"/>
          </pc:sldLayoutMkLst>
        </pc:sldLayoutChg>
        <pc:sldLayoutChg chg="del">
          <pc:chgData name="S Bytheway" userId="29b7b8d0-66fc-4a0f-9903-88ac16cb6ff1" providerId="ADAL" clId="{653A33B6-A647-4546-9669-536494C91B35}" dt="2024-07-02T07:21:07.006" v="31" actId="47"/>
          <pc:sldLayoutMkLst>
            <pc:docMk/>
            <pc:sldMasterMk cId="4124917630" sldId="2147483750"/>
            <pc:sldLayoutMk cId="2442507519" sldId="2147483741"/>
          </pc:sldLayoutMkLst>
        </pc:sldLayoutChg>
        <pc:sldLayoutChg chg="del">
          <pc:chgData name="S Bytheway" userId="29b7b8d0-66fc-4a0f-9903-88ac16cb6ff1" providerId="ADAL" clId="{653A33B6-A647-4546-9669-536494C91B35}" dt="2024-07-02T07:21:07.006" v="31" actId="47"/>
          <pc:sldLayoutMkLst>
            <pc:docMk/>
            <pc:sldMasterMk cId="4124917630" sldId="2147483750"/>
            <pc:sldLayoutMk cId="2507219258" sldId="2147483742"/>
          </pc:sldLayoutMkLst>
        </pc:sldLayoutChg>
        <pc:sldLayoutChg chg="del">
          <pc:chgData name="S Bytheway" userId="29b7b8d0-66fc-4a0f-9903-88ac16cb6ff1" providerId="ADAL" clId="{653A33B6-A647-4546-9669-536494C91B35}" dt="2024-07-02T07:21:07.006" v="31" actId="47"/>
          <pc:sldLayoutMkLst>
            <pc:docMk/>
            <pc:sldMasterMk cId="4124917630" sldId="2147483750"/>
            <pc:sldLayoutMk cId="3597018102" sldId="2147483743"/>
          </pc:sldLayoutMkLst>
        </pc:sldLayoutChg>
        <pc:sldLayoutChg chg="del">
          <pc:chgData name="S Bytheway" userId="29b7b8d0-66fc-4a0f-9903-88ac16cb6ff1" providerId="ADAL" clId="{653A33B6-A647-4546-9669-536494C91B35}" dt="2024-07-02T07:21:07.006" v="31" actId="47"/>
          <pc:sldLayoutMkLst>
            <pc:docMk/>
            <pc:sldMasterMk cId="4124917630" sldId="2147483750"/>
            <pc:sldLayoutMk cId="715038682" sldId="2147483744"/>
          </pc:sldLayoutMkLst>
        </pc:sldLayoutChg>
        <pc:sldLayoutChg chg="del">
          <pc:chgData name="S Bytheway" userId="29b7b8d0-66fc-4a0f-9903-88ac16cb6ff1" providerId="ADAL" clId="{653A33B6-A647-4546-9669-536494C91B35}" dt="2024-07-02T07:21:07.006" v="31" actId="47"/>
          <pc:sldLayoutMkLst>
            <pc:docMk/>
            <pc:sldMasterMk cId="4124917630" sldId="2147483750"/>
            <pc:sldLayoutMk cId="6208174" sldId="2147483745"/>
          </pc:sldLayoutMkLst>
        </pc:sldLayoutChg>
        <pc:sldLayoutChg chg="del">
          <pc:chgData name="S Bytheway" userId="29b7b8d0-66fc-4a0f-9903-88ac16cb6ff1" providerId="ADAL" clId="{653A33B6-A647-4546-9669-536494C91B35}" dt="2024-07-02T07:21:07.006" v="31" actId="47"/>
          <pc:sldLayoutMkLst>
            <pc:docMk/>
            <pc:sldMasterMk cId="4124917630" sldId="2147483750"/>
            <pc:sldLayoutMk cId="4080529202" sldId="2147483746"/>
          </pc:sldLayoutMkLst>
        </pc:sldLayoutChg>
        <pc:sldLayoutChg chg="del">
          <pc:chgData name="S Bytheway" userId="29b7b8d0-66fc-4a0f-9903-88ac16cb6ff1" providerId="ADAL" clId="{653A33B6-A647-4546-9669-536494C91B35}" dt="2024-07-02T07:21:07.006" v="31" actId="47"/>
          <pc:sldLayoutMkLst>
            <pc:docMk/>
            <pc:sldMasterMk cId="4124917630" sldId="2147483750"/>
            <pc:sldLayoutMk cId="2645993590" sldId="2147483747"/>
          </pc:sldLayoutMkLst>
        </pc:sldLayoutChg>
        <pc:sldLayoutChg chg="del">
          <pc:chgData name="S Bytheway" userId="29b7b8d0-66fc-4a0f-9903-88ac16cb6ff1" providerId="ADAL" clId="{653A33B6-A647-4546-9669-536494C91B35}" dt="2024-07-02T07:21:07.006" v="31" actId="47"/>
          <pc:sldLayoutMkLst>
            <pc:docMk/>
            <pc:sldMasterMk cId="4124917630" sldId="2147483750"/>
            <pc:sldLayoutMk cId="755558223" sldId="2147483748"/>
          </pc:sldLayoutMkLst>
        </pc:sldLayoutChg>
        <pc:sldLayoutChg chg="del">
          <pc:chgData name="S Bytheway" userId="29b7b8d0-66fc-4a0f-9903-88ac16cb6ff1" providerId="ADAL" clId="{653A33B6-A647-4546-9669-536494C91B35}" dt="2024-07-02T07:21:07.006" v="31" actId="47"/>
          <pc:sldLayoutMkLst>
            <pc:docMk/>
            <pc:sldMasterMk cId="4124917630" sldId="2147483750"/>
            <pc:sldLayoutMk cId="2569132417" sldId="214748374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7/2/2024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332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6A401-2416-697A-3A18-0CD8E13CDC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FC395B-32DE-DA1E-C99A-91A31633F1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5C40B-8594-B956-160D-A09E6D6A9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5DCBA-32BE-FF04-9CCC-5862BFA74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22F78A-AFA1-5B07-21EC-CC9255F02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167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FB825-2370-6075-DB97-276640930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A81FD-D09D-CFBE-F5F0-AB3C0FC9F2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EE7CF5-601C-690E-C8DB-04395EAEF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4E981-D74C-93C8-FF45-781ADE567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CA09B-70A4-08EB-8056-A61A5876D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18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27A9C-5A79-F4EA-7566-14D7D146D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6031F3-8D4A-893E-A52B-88856CD97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D38E7-371E-02A1-EAE7-6FE828301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E7D36-F8CA-2CDB-662D-EA50E5D00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D232E-4032-9188-8F53-6DEEC1086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735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63F42-882A-4A83-838F-3F361C59E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4EFD6-AC37-59E6-8011-60EE48E1A9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0D4DE0-4498-63D0-4AE8-9DD908923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CD89D0-1E4C-4E73-AD11-84AC7EDFC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517D50-6604-0759-16AA-4682F5CBD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101A7D-900F-A343-4D9F-8591768C0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657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7F8FD-C2C5-5393-E7C0-53A4A3CB8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5F30A0-D5F7-476E-AA99-C872ABCC4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DBC38B-2BC0-E009-0336-B0A5C77DF9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5E5EFB-FEB1-7F90-1C24-39F6F54371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10AAAC-1D13-04EE-AAC8-9650598BBE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A79C57-DD62-C188-E4D5-BEFD9EE63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DB93D5-515D-23A5-BFBF-F980D1598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C1BCCE-00C8-B9A7-8768-3F4E54490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629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EB89D-8D71-01CD-8917-0B452C520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855AA4-A308-0AC6-E404-86C60C5A9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F1D56F-8C04-7B07-D986-0CBC374AC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851804-49AB-FC0F-54A3-AF60AD797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03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9E67D5-3A3E-BE00-82BA-D0678210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69175F-EB75-E736-E53E-20F7638C4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198832-5ECE-D541-DCC4-5A301A432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909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37BCF-29A4-6901-7E13-BCBE11BBA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159DD-DA8C-54D0-B12E-4C8143E71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5D74A3-6624-9BB6-0784-9CE16CBDB6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1C0920-C915-6076-54CB-32EEE57AF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448CC7-7946-6FF9-737E-B9A6AC5F8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1B62AF-C731-F1EF-5987-CA6E71C78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166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3D4D6-1FB4-8583-3046-6FAD4AF38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1FFCC6-7290-92DC-C70C-96E731A714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EED473-E8DF-54EC-28DD-C3B42E4556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930BC7-F1AD-1534-FB4C-DB6F489B0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B2D0A4-8182-2505-1BE5-CE156B9AD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B0F53D-D8AC-4FD2-8122-61CCFD6CC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412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D0049-15C9-AFDC-2DC2-5FC836B5F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C99104-73BB-5C59-6CF5-3B8B6E2267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F1307C-DC61-A345-B9D2-12AEAD4E5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D8439-AD3A-E626-19D7-5460C207B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1C9758-FAE2-7D94-4FF7-72710CD79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328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6A7F4F-B798-1B42-C40F-34F02C2404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11C8DF-2E69-B384-4246-E7D2DDA7D0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6CC2B-DC57-025A-84C3-DF31D522E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E30C7-469F-2235-522F-7A9EF92B5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9E804-067D-B049-3607-A5C17A327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411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298683-F961-83ED-E62E-8DFAEB915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6EF24-2E22-5003-8D91-00516D1D7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5EC04-0C5B-2B19-7F2C-BB311AF684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02/07/2024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23F1E-D51D-42F0-3DD6-74F3055311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047D4-0604-3F23-AB3F-3D3B2D5C68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977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youtu.be/qlwvi-Cpk7Q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9oHp5xarmrI?feature=oembed" TargetMode="Externa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749" y="1184129"/>
            <a:ext cx="1006905" cy="95210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1751365" y="2328085"/>
            <a:ext cx="8025902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Animal Care Attendant</a:t>
            </a:r>
          </a:p>
        </p:txBody>
      </p:sp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359C455-1A36-E5E7-46EF-D036CD3F1883}"/>
              </a:ext>
            </a:extLst>
          </p:cNvPr>
          <p:cNvSpPr txBox="1"/>
          <p:nvPr/>
        </p:nvSpPr>
        <p:spPr>
          <a:xfrm>
            <a:off x="-1" y="6420555"/>
            <a:ext cx="373944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chemeClr val="bg1"/>
                </a:solidFill>
              </a:rPr>
              <a:t>Academy Careers Advisor – Mrs Jane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F3D5A06-09D5-89A7-9EA5-37F0FFEB6491}"/>
              </a:ext>
            </a:extLst>
          </p:cNvPr>
          <p:cNvSpPr txBox="1"/>
          <p:nvPr/>
        </p:nvSpPr>
        <p:spPr>
          <a:xfrm>
            <a:off x="8895521" y="1938130"/>
            <a:ext cx="1374913" cy="19050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C36721-9266-6009-FD88-04323DA31D75}"/>
              </a:ext>
            </a:extLst>
          </p:cNvPr>
          <p:cNvSpPr txBox="1"/>
          <p:nvPr/>
        </p:nvSpPr>
        <p:spPr>
          <a:xfrm>
            <a:off x="8912086" y="2037522"/>
            <a:ext cx="3230217" cy="47707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511B80-116C-991A-5F30-4C69D4AE668D}"/>
              </a:ext>
            </a:extLst>
          </p:cNvPr>
          <p:cNvSpPr txBox="1"/>
          <p:nvPr/>
        </p:nvSpPr>
        <p:spPr>
          <a:xfrm>
            <a:off x="8878956" y="1888434"/>
            <a:ext cx="2832652" cy="44560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E1AAFA8-9899-FC91-731E-07DEF89A9671}"/>
              </a:ext>
            </a:extLst>
          </p:cNvPr>
          <p:cNvSpPr txBox="1"/>
          <p:nvPr/>
        </p:nvSpPr>
        <p:spPr>
          <a:xfrm>
            <a:off x="8961782" y="1987825"/>
            <a:ext cx="3081130" cy="467139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AFD04F9-A4E6-FF10-4969-ABBE604F3BA6}"/>
              </a:ext>
            </a:extLst>
          </p:cNvPr>
          <p:cNvSpPr txBox="1"/>
          <p:nvPr/>
        </p:nvSpPr>
        <p:spPr>
          <a:xfrm>
            <a:off x="6357899" y="105540"/>
            <a:ext cx="5685013" cy="37702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700" dirty="0">
                <a:ea typeface="+mn-lt"/>
                <a:cs typeface="+mn-lt"/>
              </a:rPr>
              <a:t>If you love observing, studying or treating animals, there are many career paths which may be suitable for you. Working with animals can be a fulfilling job but can also be physically and mentally demanding. Most careers involve hands-on job duties, in which you may treat, train or clean a variety of animals. You may choose to focus on a specific kind or group of animals.</a:t>
            </a:r>
          </a:p>
          <a:p>
            <a:endParaRPr lang="en-GB" sz="1700" dirty="0">
              <a:ea typeface="+mn-lt"/>
              <a:cs typeface="+mn-lt"/>
            </a:endParaRPr>
          </a:p>
          <a:p>
            <a:r>
              <a:rPr lang="en-GB" sz="1700" dirty="0"/>
              <a:t>Experience the day in the life of an animal care attendant looking after dogs.....</a:t>
            </a:r>
          </a:p>
          <a:p>
            <a:endParaRPr lang="en-GB" sz="1700" dirty="0"/>
          </a:p>
          <a:p>
            <a:r>
              <a:rPr lang="en-GB" sz="1700" dirty="0">
                <a:ea typeface="+mn-lt"/>
                <a:cs typeface="+mn-lt"/>
              </a:rPr>
              <a:t> </a:t>
            </a:r>
            <a:r>
              <a:rPr lang="en-GB" sz="1700" dirty="0">
                <a:latin typeface="TW Cen MT"/>
                <a:ea typeface="+mn-lt"/>
                <a:cs typeface="+mn-lt"/>
                <a:hlinkClick r:id="rId2"/>
              </a:rPr>
              <a:t>https://youtu.be/qlwvi-Cpk7Q</a:t>
            </a:r>
            <a:endParaRPr lang="en-GB" sz="1700" dirty="0">
              <a:latin typeface="TW Cen MT"/>
              <a:ea typeface="+mn-lt"/>
              <a:cs typeface="+mn-lt"/>
            </a:endParaRPr>
          </a:p>
          <a:p>
            <a:endParaRPr lang="en-GB" sz="1700" dirty="0">
              <a:ea typeface="+mn-lt"/>
              <a:cs typeface="+mn-lt"/>
            </a:endParaRPr>
          </a:p>
          <a:p>
            <a:endParaRPr lang="en-GB" dirty="0">
              <a:ea typeface="+mn-lt"/>
              <a:cs typeface="+mn-lt"/>
            </a:endParaRPr>
          </a:p>
        </p:txBody>
      </p:sp>
      <p:pic>
        <p:nvPicPr>
          <p:cNvPr id="6" name="Picture 18" descr="Diagram&#10;&#10;Description automatically generated">
            <a:extLst>
              <a:ext uri="{FF2B5EF4-FFF2-40B4-BE49-F238E27FC236}">
                <a16:creationId xmlns:a16="http://schemas.microsoft.com/office/drawing/2014/main" id="{104DB137-9758-F9DC-AFCF-E9AF3CF14A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41535"/>
            <a:ext cx="6308204" cy="736788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452BDB-C103-BC17-0647-F270F67524FB}"/>
              </a:ext>
            </a:extLst>
          </p:cNvPr>
          <p:cNvSpPr txBox="1"/>
          <p:nvPr/>
        </p:nvSpPr>
        <p:spPr>
          <a:xfrm>
            <a:off x="6504972" y="3565003"/>
            <a:ext cx="55379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Where could you find job opportunities to start work?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8AC6258-B365-2779-67CC-5F62C0D1CB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4177" y="4422913"/>
            <a:ext cx="2659765" cy="114687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5465DFB-6571-B99A-421B-346C79C9C8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51365" y="4976566"/>
            <a:ext cx="2825895" cy="57152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D684D77-CBE5-4BB1-1205-143C3C5297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33904" y="5904746"/>
            <a:ext cx="1866501" cy="683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5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9210" y="1116957"/>
            <a:ext cx="10701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Here's a video showing you more about the role of an animal care attendant </a:t>
            </a:r>
          </a:p>
        </p:txBody>
      </p:sp>
      <p:sp>
        <p:nvSpPr>
          <p:cNvPr id="9" name="Rectangle 8"/>
          <p:cNvSpPr/>
          <p:nvPr/>
        </p:nvSpPr>
        <p:spPr>
          <a:xfrm>
            <a:off x="862149" y="5048545"/>
            <a:ext cx="94737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Would you enjoy a job like this?</a:t>
            </a:r>
          </a:p>
        </p:txBody>
      </p:sp>
      <p:pic>
        <p:nvPicPr>
          <p:cNvPr id="10" name="Picture 2" descr="Thumbs Up No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661" y="4707876"/>
            <a:ext cx="1143000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Thumbs down emoji clipart. Free download transparent .PNG | Creazill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492" y="4932943"/>
            <a:ext cx="1154534" cy="115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Online Media 18" title="JOB OF THE WEEK EPISODE #049 - ZOOLOGIST">
            <a:hlinkClick r:id="" action="ppaction://media"/>
            <a:extLst>
              <a:ext uri="{FF2B5EF4-FFF2-40B4-BE49-F238E27FC236}">
                <a16:creationId xmlns:a16="http://schemas.microsoft.com/office/drawing/2014/main" id="{B2FD9A65-E2B2-E89D-5159-7D58A31E051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4319823" y="2003418"/>
            <a:ext cx="3100713" cy="213958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B534F41-7036-8174-F867-9D14DD8C4786}"/>
              </a:ext>
            </a:extLst>
          </p:cNvPr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A206798-39AF-B040-814F-92506DDF05E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0062" y="1130721"/>
            <a:ext cx="1102728" cy="1042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7889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Props1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2F2DAFB-35F1-4764-B2FE-A08AC163B5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915fe7-b4c2-48f4-b98f-cb5ed08bf7c2"/>
    <ds:schemaRef ds:uri="5f05f450-3675-4dbf-b3ff-a073c96c80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13CAD8C-F883-4306-9183-83A54CB47D3E}">
  <ds:schemaRefs>
    <ds:schemaRef ds:uri="http://schemas.microsoft.com/office/2006/metadata/properties"/>
    <ds:schemaRef ds:uri="88bc13ec-fdbf-41cc-8767-012b757b2b13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www.w3.org/XML/1998/namespace"/>
    <ds:schemaRef ds:uri="8f915fe7-b4c2-48f4-b98f-cb5ed08bf7c2"/>
    <ds:schemaRef ds:uri="5f05f450-3675-4dbf-b3ff-a073c96c80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557</TotalTime>
  <Words>143</Words>
  <Application>Microsoft Office PowerPoint</Application>
  <PresentationFormat>Widescreen</PresentationFormat>
  <Paragraphs>12</Paragraphs>
  <Slides>3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TW Cen MT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S Bytheway</cp:lastModifiedBy>
  <cp:revision>48</cp:revision>
  <dcterms:created xsi:type="dcterms:W3CDTF">2022-04-22T12:25:31Z</dcterms:created>
  <dcterms:modified xsi:type="dcterms:W3CDTF">2024-07-02T07:29:21Z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0x010100035973E4435A7045866724FFC8E8AAF2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