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4C9F83-0BF5-4797-9163-662185A58401}" v="11" dt="2025-01-06T08:21:57.9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13" autoAdjust="0"/>
  </p:normalViewPr>
  <p:slideViewPr>
    <p:cSldViewPr snapToGrid="0">
      <p:cViewPr varScale="1">
        <p:scale>
          <a:sx n="57" d="100"/>
          <a:sy n="57" d="100"/>
        </p:scale>
        <p:origin x="99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E64C9F83-0BF5-4797-9163-662185A58401}"/>
    <pc:docChg chg="undo custSel modSld">
      <pc:chgData name="S Bytheway" userId="29b7b8d0-66fc-4a0f-9903-88ac16cb6ff1" providerId="ADAL" clId="{E64C9F83-0BF5-4797-9163-662185A58401}" dt="2025-01-06T08:24:22.329" v="498" actId="1076"/>
      <pc:docMkLst>
        <pc:docMk/>
      </pc:docMkLst>
      <pc:sldChg chg="addSp delSp modSp mod delAnim">
        <pc:chgData name="S Bytheway" userId="29b7b8d0-66fc-4a0f-9903-88ac16cb6ff1" providerId="ADAL" clId="{E64C9F83-0BF5-4797-9163-662185A58401}" dt="2025-01-06T08:24:22.329" v="498" actId="1076"/>
        <pc:sldMkLst>
          <pc:docMk/>
          <pc:sldMk cId="2280617263" sldId="284"/>
        </pc:sldMkLst>
        <pc:spChg chg="del">
          <ac:chgData name="S Bytheway" userId="29b7b8d0-66fc-4a0f-9903-88ac16cb6ff1" providerId="ADAL" clId="{E64C9F83-0BF5-4797-9163-662185A58401}" dt="2025-01-06T08:00:50.997" v="75" actId="478"/>
          <ac:spMkLst>
            <pc:docMk/>
            <pc:sldMk cId="2280617263" sldId="284"/>
            <ac:spMk id="3" creationId="{3D18CE37-C702-BDC3-89F2-045CAD45D3C4}"/>
          </ac:spMkLst>
        </pc:spChg>
        <pc:spChg chg="add mod">
          <ac:chgData name="S Bytheway" userId="29b7b8d0-66fc-4a0f-9903-88ac16cb6ff1" providerId="ADAL" clId="{E64C9F83-0BF5-4797-9163-662185A58401}" dt="2025-01-06T08:21:21.439" v="338" actId="33524"/>
          <ac:spMkLst>
            <pc:docMk/>
            <pc:sldMk cId="2280617263" sldId="284"/>
            <ac:spMk id="5" creationId="{B5C330FE-1A23-FAAD-2B55-DEB2F5B5D585}"/>
          </ac:spMkLst>
        </pc:spChg>
        <pc:spChg chg="del">
          <ac:chgData name="S Bytheway" userId="29b7b8d0-66fc-4a0f-9903-88ac16cb6ff1" providerId="ADAL" clId="{E64C9F83-0BF5-4797-9163-662185A58401}" dt="2025-01-06T08:00:55.594" v="77" actId="478"/>
          <ac:spMkLst>
            <pc:docMk/>
            <pc:sldMk cId="2280617263" sldId="284"/>
            <ac:spMk id="8" creationId="{283E22B3-FF02-1EC8-313D-B04235290C04}"/>
          </ac:spMkLst>
        </pc:spChg>
        <pc:spChg chg="del">
          <ac:chgData name="S Bytheway" userId="29b7b8d0-66fc-4a0f-9903-88ac16cb6ff1" providerId="ADAL" clId="{E64C9F83-0BF5-4797-9163-662185A58401}" dt="2025-01-06T08:00:54.482" v="76" actId="478"/>
          <ac:spMkLst>
            <pc:docMk/>
            <pc:sldMk cId="2280617263" sldId="284"/>
            <ac:spMk id="10" creationId="{12FFF904-C945-123B-E505-2F8D0DA75FF8}"/>
          </ac:spMkLst>
        </pc:spChg>
        <pc:spChg chg="del">
          <ac:chgData name="S Bytheway" userId="29b7b8d0-66fc-4a0f-9903-88ac16cb6ff1" providerId="ADAL" clId="{E64C9F83-0BF5-4797-9163-662185A58401}" dt="2025-01-06T08:00:58.243" v="78" actId="478"/>
          <ac:spMkLst>
            <pc:docMk/>
            <pc:sldMk cId="2280617263" sldId="284"/>
            <ac:spMk id="14" creationId="{28A0F7D2-EE4E-B0D9-E1FE-4D4C3F8F6BBF}"/>
          </ac:spMkLst>
        </pc:spChg>
        <pc:spChg chg="add mod">
          <ac:chgData name="S Bytheway" userId="29b7b8d0-66fc-4a0f-9903-88ac16cb6ff1" providerId="ADAL" clId="{E64C9F83-0BF5-4797-9163-662185A58401}" dt="2025-01-06T08:23:04.689" v="435" actId="207"/>
          <ac:spMkLst>
            <pc:docMk/>
            <pc:sldMk cId="2280617263" sldId="284"/>
            <ac:spMk id="20" creationId="{10D50C07-8CA2-928C-73E7-ECC2B20A98AA}"/>
          </ac:spMkLst>
        </pc:spChg>
        <pc:picChg chg="del">
          <ac:chgData name="S Bytheway" userId="29b7b8d0-66fc-4a0f-9903-88ac16cb6ff1" providerId="ADAL" clId="{E64C9F83-0BF5-4797-9163-662185A58401}" dt="2025-01-06T08:00:48.987" v="74" actId="478"/>
          <ac:picMkLst>
            <pc:docMk/>
            <pc:sldMk cId="2280617263" sldId="284"/>
            <ac:picMk id="2" creationId="{0F95B29C-9147-588C-D2A1-B25B901AE31C}"/>
          </ac:picMkLst>
        </pc:picChg>
        <pc:picChg chg="add mod">
          <ac:chgData name="S Bytheway" userId="29b7b8d0-66fc-4a0f-9903-88ac16cb6ff1" providerId="ADAL" clId="{E64C9F83-0BF5-4797-9163-662185A58401}" dt="2025-01-06T08:24:22.329" v="498" actId="1076"/>
          <ac:picMkLst>
            <pc:docMk/>
            <pc:sldMk cId="2280617263" sldId="284"/>
            <ac:picMk id="4" creationId="{51DA1E82-F1D4-6979-3336-20D20B367A4E}"/>
          </ac:picMkLst>
        </pc:picChg>
        <pc:picChg chg="add del mod">
          <ac:chgData name="S Bytheway" userId="29b7b8d0-66fc-4a0f-9903-88ac16cb6ff1" providerId="ADAL" clId="{E64C9F83-0BF5-4797-9163-662185A58401}" dt="2025-01-06T08:04:24.178" v="137" actId="21"/>
          <ac:picMkLst>
            <pc:docMk/>
            <pc:sldMk cId="2280617263" sldId="284"/>
            <ac:picMk id="6" creationId="{ABD8111F-FBF8-5D8C-DC40-BB78105E3A6F}"/>
          </ac:picMkLst>
        </pc:picChg>
        <pc:picChg chg="add del mod">
          <ac:chgData name="S Bytheway" userId="29b7b8d0-66fc-4a0f-9903-88ac16cb6ff1" providerId="ADAL" clId="{E64C9F83-0BF5-4797-9163-662185A58401}" dt="2025-01-06T08:06:51.024" v="153" actId="21"/>
          <ac:picMkLst>
            <pc:docMk/>
            <pc:sldMk cId="2280617263" sldId="284"/>
            <ac:picMk id="7" creationId="{BEE5BECF-0419-8240-B578-DEA4C3CA54E3}"/>
          </ac:picMkLst>
        </pc:picChg>
        <pc:picChg chg="add mod">
          <ac:chgData name="S Bytheway" userId="29b7b8d0-66fc-4a0f-9903-88ac16cb6ff1" providerId="ADAL" clId="{E64C9F83-0BF5-4797-9163-662185A58401}" dt="2025-01-06T08:22:56.643" v="434" actId="1076"/>
          <ac:picMkLst>
            <pc:docMk/>
            <pc:sldMk cId="2280617263" sldId="284"/>
            <ac:picMk id="11" creationId="{541B25B0-5C32-230D-8CC4-12BFEC212FAF}"/>
          </ac:picMkLst>
        </pc:picChg>
        <pc:picChg chg="del">
          <ac:chgData name="S Bytheway" userId="29b7b8d0-66fc-4a0f-9903-88ac16cb6ff1" providerId="ADAL" clId="{E64C9F83-0BF5-4797-9163-662185A58401}" dt="2025-01-06T08:00:58.943" v="79" actId="478"/>
          <ac:picMkLst>
            <pc:docMk/>
            <pc:sldMk cId="2280617263" sldId="284"/>
            <ac:picMk id="13" creationId="{38A5759F-32B9-3274-59A6-BF6841EFB106}"/>
          </ac:picMkLst>
        </pc:picChg>
        <pc:picChg chg="add mod">
          <ac:chgData name="S Bytheway" userId="29b7b8d0-66fc-4a0f-9903-88ac16cb6ff1" providerId="ADAL" clId="{E64C9F83-0BF5-4797-9163-662185A58401}" dt="2025-01-06T08:20:15.257" v="248" actId="1076"/>
          <ac:picMkLst>
            <pc:docMk/>
            <pc:sldMk cId="2280617263" sldId="284"/>
            <ac:picMk id="15" creationId="{DB684C95-87BE-CCD8-1366-028A2F090F20}"/>
          </ac:picMkLst>
        </pc:picChg>
        <pc:picChg chg="add mod">
          <ac:chgData name="S Bytheway" userId="29b7b8d0-66fc-4a0f-9903-88ac16cb6ff1" providerId="ADAL" clId="{E64C9F83-0BF5-4797-9163-662185A58401}" dt="2025-01-06T08:20:13.791" v="247" actId="1076"/>
          <ac:picMkLst>
            <pc:docMk/>
            <pc:sldMk cId="2280617263" sldId="284"/>
            <ac:picMk id="17" creationId="{F806469B-0593-2A93-C3FF-4558E613E537}"/>
          </ac:picMkLst>
        </pc:picChg>
        <pc:picChg chg="add del mod">
          <ac:chgData name="S Bytheway" userId="29b7b8d0-66fc-4a0f-9903-88ac16cb6ff1" providerId="ADAL" clId="{E64C9F83-0BF5-4797-9163-662185A58401}" dt="2025-01-06T08:19:53.293" v="240" actId="478"/>
          <ac:picMkLst>
            <pc:docMk/>
            <pc:sldMk cId="2280617263" sldId="284"/>
            <ac:picMk id="19" creationId="{ED9AEFF1-49F0-8E4D-500D-672409AC2C28}"/>
          </ac:picMkLst>
        </pc:picChg>
        <pc:picChg chg="add mod">
          <ac:chgData name="S Bytheway" userId="29b7b8d0-66fc-4a0f-9903-88ac16cb6ff1" providerId="ADAL" clId="{E64C9F83-0BF5-4797-9163-662185A58401}" dt="2025-01-06T08:20:10.877" v="245" actId="1076"/>
          <ac:picMkLst>
            <pc:docMk/>
            <pc:sldMk cId="2280617263" sldId="284"/>
            <ac:picMk id="24" creationId="{C839AB3E-77E1-E5EC-6559-4C79045FE93F}"/>
          </ac:picMkLst>
        </pc:picChg>
        <pc:picChg chg="add del mod">
          <ac:chgData name="S Bytheway" userId="29b7b8d0-66fc-4a0f-9903-88ac16cb6ff1" providerId="ADAL" clId="{E64C9F83-0BF5-4797-9163-662185A58401}" dt="2025-01-06T08:20:12.294" v="246" actId="1076"/>
          <ac:picMkLst>
            <pc:docMk/>
            <pc:sldMk cId="2280617263" sldId="284"/>
            <ac:picMk id="26" creationId="{D7469837-E584-6A29-49AE-13813F0AB76D}"/>
          </ac:picMkLst>
        </pc:picChg>
        <pc:picChg chg="add mod">
          <ac:chgData name="S Bytheway" userId="29b7b8d0-66fc-4a0f-9903-88ac16cb6ff1" providerId="ADAL" clId="{E64C9F83-0BF5-4797-9163-662185A58401}" dt="2025-01-06T08:20:42.137" v="252" actId="1076"/>
          <ac:picMkLst>
            <pc:docMk/>
            <pc:sldMk cId="2280617263" sldId="284"/>
            <ac:picMk id="28" creationId="{E292680A-D7B9-A1CE-1F26-1F17DBDC4F8E}"/>
          </ac:picMkLst>
        </pc:picChg>
      </pc:sldChg>
      <pc:sldChg chg="addSp delSp modSp mod">
        <pc:chgData name="S Bytheway" userId="29b7b8d0-66fc-4a0f-9903-88ac16cb6ff1" providerId="ADAL" clId="{E64C9F83-0BF5-4797-9163-662185A58401}" dt="2025-01-06T08:24:15.045" v="497" actId="14100"/>
        <pc:sldMkLst>
          <pc:docMk/>
          <pc:sldMk cId="1898494914" sldId="769"/>
        </pc:sldMkLst>
        <pc:spChg chg="mod">
          <ac:chgData name="S Bytheway" userId="29b7b8d0-66fc-4a0f-9903-88ac16cb6ff1" providerId="ADAL" clId="{E64C9F83-0BF5-4797-9163-662185A58401}" dt="2025-01-06T08:24:15.045" v="497" actId="14100"/>
          <ac:spMkLst>
            <pc:docMk/>
            <pc:sldMk cId="1898494914" sldId="769"/>
            <ac:spMk id="2" creationId="{8407D9E1-3BA7-33A1-277B-9C535197D91A}"/>
          </ac:spMkLst>
        </pc:spChg>
        <pc:spChg chg="mod">
          <ac:chgData name="S Bytheway" userId="29b7b8d0-66fc-4a0f-9903-88ac16cb6ff1" providerId="ADAL" clId="{E64C9F83-0BF5-4797-9163-662185A58401}" dt="2025-01-06T08:23:27.952" v="438" actId="1076"/>
          <ac:spMkLst>
            <pc:docMk/>
            <pc:sldMk cId="1898494914" sldId="769"/>
            <ac:spMk id="6" creationId="{924547E9-8FE1-E790-7759-AF4DAE7FDE58}"/>
          </ac:spMkLst>
        </pc:spChg>
        <pc:picChg chg="add mod">
          <ac:chgData name="S Bytheway" userId="29b7b8d0-66fc-4a0f-9903-88ac16cb6ff1" providerId="ADAL" clId="{E64C9F83-0BF5-4797-9163-662185A58401}" dt="2025-01-06T08:06:56.713" v="156" actId="1076"/>
          <ac:picMkLst>
            <pc:docMk/>
            <pc:sldMk cId="1898494914" sldId="769"/>
            <ac:picMk id="5" creationId="{67D64AC1-0CED-B348-6C54-9C67B0EE1835}"/>
          </ac:picMkLst>
        </pc:picChg>
        <pc:picChg chg="del">
          <ac:chgData name="S Bytheway" userId="29b7b8d0-66fc-4a0f-9903-88ac16cb6ff1" providerId="ADAL" clId="{E64C9F83-0BF5-4797-9163-662185A58401}" dt="2025-01-06T08:00:45.294" v="71" actId="478"/>
          <ac:picMkLst>
            <pc:docMk/>
            <pc:sldMk cId="1898494914" sldId="769"/>
            <ac:picMk id="7" creationId="{27870181-297A-F7CA-9D11-22A07A76E09F}"/>
          </ac:picMkLst>
        </pc:picChg>
        <pc:picChg chg="del">
          <ac:chgData name="S Bytheway" userId="29b7b8d0-66fc-4a0f-9903-88ac16cb6ff1" providerId="ADAL" clId="{E64C9F83-0BF5-4797-9163-662185A58401}" dt="2025-01-06T08:00:45.870" v="72" actId="478"/>
          <ac:picMkLst>
            <pc:docMk/>
            <pc:sldMk cId="1898494914" sldId="769"/>
            <ac:picMk id="9" creationId="{82E42468-6E40-9330-914F-F566736F2B04}"/>
          </ac:picMkLst>
        </pc:picChg>
        <pc:picChg chg="add mod">
          <ac:chgData name="S Bytheway" userId="29b7b8d0-66fc-4a0f-9903-88ac16cb6ff1" providerId="ADAL" clId="{E64C9F83-0BF5-4797-9163-662185A58401}" dt="2025-01-06T08:06:59.430" v="158" actId="1076"/>
          <ac:picMkLst>
            <pc:docMk/>
            <pc:sldMk cId="1898494914" sldId="769"/>
            <ac:picMk id="11" creationId="{39FDEF14-401A-FF7A-515F-2A4870E6E1CC}"/>
          </ac:picMkLst>
        </pc:picChg>
        <pc:picChg chg="del">
          <ac:chgData name="S Bytheway" userId="29b7b8d0-66fc-4a0f-9903-88ac16cb6ff1" providerId="ADAL" clId="{E64C9F83-0BF5-4797-9163-662185A58401}" dt="2025-01-06T08:00:46.383" v="73" actId="478"/>
          <ac:picMkLst>
            <pc:docMk/>
            <pc:sldMk cId="1898494914" sldId="769"/>
            <ac:picMk id="12" creationId="{8AD81C42-E64F-A3E7-A96B-5E6305A766E9}"/>
          </ac:picMkLst>
        </pc:picChg>
        <pc:picChg chg="add mod">
          <ac:chgData name="S Bytheway" userId="29b7b8d0-66fc-4a0f-9903-88ac16cb6ff1" providerId="ADAL" clId="{E64C9F83-0BF5-4797-9163-662185A58401}" dt="2025-01-06T08:06:57.874" v="157" actId="1076"/>
          <ac:picMkLst>
            <pc:docMk/>
            <pc:sldMk cId="1898494914" sldId="769"/>
            <ac:picMk id="13" creationId="{BEE5BECF-0419-8240-B578-DEA4C3CA54E3}"/>
          </ac:picMkLst>
        </pc:picChg>
      </pc:sldChg>
      <pc:sldChg chg="addSp delSp modSp mod delAnim">
        <pc:chgData name="S Bytheway" userId="29b7b8d0-66fc-4a0f-9903-88ac16cb6ff1" providerId="ADAL" clId="{E64C9F83-0BF5-4797-9163-662185A58401}" dt="2025-01-06T08:24:03.057" v="462" actId="1076"/>
        <pc:sldMkLst>
          <pc:docMk/>
          <pc:sldMk cId="462669372" sldId="775"/>
        </pc:sldMkLst>
        <pc:spChg chg="del">
          <ac:chgData name="S Bytheway" userId="29b7b8d0-66fc-4a0f-9903-88ac16cb6ff1" providerId="ADAL" clId="{E64C9F83-0BF5-4797-9163-662185A58401}" dt="2025-01-06T08:01:03.329" v="81" actId="478"/>
          <ac:spMkLst>
            <pc:docMk/>
            <pc:sldMk cId="462669372" sldId="775"/>
            <ac:spMk id="6" creationId="{8428E0CB-8A86-9E66-F05D-507D355352FA}"/>
          </ac:spMkLst>
        </pc:spChg>
        <pc:spChg chg="del">
          <ac:chgData name="S Bytheway" userId="29b7b8d0-66fc-4a0f-9903-88ac16cb6ff1" providerId="ADAL" clId="{E64C9F83-0BF5-4797-9163-662185A58401}" dt="2025-01-06T08:01:01.955" v="80" actId="478"/>
          <ac:spMkLst>
            <pc:docMk/>
            <pc:sldMk cId="462669372" sldId="775"/>
            <ac:spMk id="7" creationId="{FC7767D6-92BB-DB97-CFEB-902116A6AF98}"/>
          </ac:spMkLst>
        </pc:spChg>
        <pc:spChg chg="mod">
          <ac:chgData name="S Bytheway" userId="29b7b8d0-66fc-4a0f-9903-88ac16cb6ff1" providerId="ADAL" clId="{E64C9F83-0BF5-4797-9163-662185A58401}" dt="2025-01-06T08:22:34.709" v="432" actId="20577"/>
          <ac:spMkLst>
            <pc:docMk/>
            <pc:sldMk cId="462669372" sldId="775"/>
            <ac:spMk id="8" creationId="{320CF118-9014-348D-AA7D-B709326501AB}"/>
          </ac:spMkLst>
        </pc:spChg>
        <pc:spChg chg="mod">
          <ac:chgData name="S Bytheway" userId="29b7b8d0-66fc-4a0f-9903-88ac16cb6ff1" providerId="ADAL" clId="{E64C9F83-0BF5-4797-9163-662185A58401}" dt="2025-01-06T08:24:03.057" v="462" actId="1076"/>
          <ac:spMkLst>
            <pc:docMk/>
            <pc:sldMk cId="462669372" sldId="775"/>
            <ac:spMk id="11" creationId="{00000000-0000-0000-0000-000000000000}"/>
          </ac:spMkLst>
        </pc:spChg>
        <pc:spChg chg="mod">
          <ac:chgData name="S Bytheway" userId="29b7b8d0-66fc-4a0f-9903-88ac16cb6ff1" providerId="ADAL" clId="{E64C9F83-0BF5-4797-9163-662185A58401}" dt="2025-01-06T08:23:18.964" v="437" actId="1076"/>
          <ac:spMkLst>
            <pc:docMk/>
            <pc:sldMk cId="462669372" sldId="775"/>
            <ac:spMk id="12" creationId="{84E722AC-0BBF-4751-7FC2-7511B7721503}"/>
          </ac:spMkLst>
        </pc:spChg>
        <pc:picChg chg="add mod">
          <ac:chgData name="S Bytheway" userId="29b7b8d0-66fc-4a0f-9903-88ac16cb6ff1" providerId="ADAL" clId="{E64C9F83-0BF5-4797-9163-662185A58401}" dt="2025-01-06T08:23:15.551" v="436" actId="1076"/>
          <ac:picMkLst>
            <pc:docMk/>
            <pc:sldMk cId="462669372" sldId="775"/>
            <ac:picMk id="3" creationId="{ABD8111F-FBF8-5D8C-DC40-BB78105E3A6F}"/>
          </ac:picMkLst>
        </pc:picChg>
        <pc:picChg chg="del">
          <ac:chgData name="S Bytheway" userId="29b7b8d0-66fc-4a0f-9903-88ac16cb6ff1" providerId="ADAL" clId="{E64C9F83-0BF5-4797-9163-662185A58401}" dt="2025-01-06T08:01:04.736" v="82" actId="478"/>
          <ac:picMkLst>
            <pc:docMk/>
            <pc:sldMk cId="462669372" sldId="775"/>
            <ac:picMk id="5" creationId="{C3EC2C46-D7E5-A771-90EC-D8FF54E2DED8}"/>
          </ac:picMkLst>
        </pc:picChg>
        <pc:picChg chg="mod">
          <ac:chgData name="S Bytheway" userId="29b7b8d0-66fc-4a0f-9903-88ac16cb6ff1" providerId="ADAL" clId="{E64C9F83-0BF5-4797-9163-662185A58401}" dt="2025-01-06T08:21:54.319" v="339" actId="1076"/>
          <ac:picMkLst>
            <pc:docMk/>
            <pc:sldMk cId="462669372" sldId="775"/>
            <ac:picMk id="13" creationId="{EE597F09-33AC-8FDC-6397-7F1937B27EDC}"/>
          </ac:picMkLst>
        </pc:picChg>
        <pc:picChg chg="mod">
          <ac:chgData name="S Bytheway" userId="29b7b8d0-66fc-4a0f-9903-88ac16cb6ff1" providerId="ADAL" clId="{E64C9F83-0BF5-4797-9163-662185A58401}" dt="2025-01-06T08:21:55.925" v="340" actId="1076"/>
          <ac:picMkLst>
            <pc:docMk/>
            <pc:sldMk cId="462669372" sldId="775"/>
            <ac:picMk id="14" creationId="{8D155D81-2AD5-77FF-92E0-DED3DF3ABA6B}"/>
          </ac:picMkLst>
        </pc:picChg>
        <pc:picChg chg="mod">
          <ac:chgData name="S Bytheway" userId="29b7b8d0-66fc-4a0f-9903-88ac16cb6ff1" providerId="ADAL" clId="{E64C9F83-0BF5-4797-9163-662185A58401}" dt="2025-01-06T08:21:57.959" v="341" actId="1076"/>
          <ac:picMkLst>
            <pc:docMk/>
            <pc:sldMk cId="462669372" sldId="775"/>
            <ac:picMk id="15" creationId="{81846057-CDC0-A482-4A67-F82C0E61B3B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1/6/2025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vXQ9pjEmjkk?feature=oembed" TargetMode="Externa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7" y="-5643714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477707" y="1571592"/>
            <a:ext cx="923658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Dog Groomer</a:t>
            </a: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1" y="56050"/>
            <a:ext cx="5408340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Animal Care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D64AC1-0CED-B348-6C54-9C67B0EE18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6198" y="4026123"/>
            <a:ext cx="2787793" cy="22861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FDEF14-401A-FF7A-515F-2A4870E6E1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9066" y="4089625"/>
            <a:ext cx="2578233" cy="2159111"/>
          </a:xfrm>
          <a:prstGeom prst="rect">
            <a:avLst/>
          </a:prstGeom>
        </p:spPr>
      </p:pic>
      <p:pic>
        <p:nvPicPr>
          <p:cNvPr id="13" name="Picture 5" descr="A picture containing dog, mammal&#10;&#10;Description automatically generated">
            <a:extLst>
              <a:ext uri="{FF2B5EF4-FFF2-40B4-BE49-F238E27FC236}">
                <a16:creationId xmlns:a16="http://schemas.microsoft.com/office/drawing/2014/main" id="{BEE5BECF-0419-8240-B578-DEA4C3CA54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1142" y="3782203"/>
            <a:ext cx="2635405" cy="263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dog, brown&#10;&#10;Description automatically generated">
            <a:extLst>
              <a:ext uri="{FF2B5EF4-FFF2-40B4-BE49-F238E27FC236}">
                <a16:creationId xmlns:a16="http://schemas.microsoft.com/office/drawing/2014/main" id="{51DA1E82-F1D4-6979-3336-20D20B367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812" y="480060"/>
            <a:ext cx="4942935" cy="60211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C330FE-1A23-FAAD-2B55-DEB2F5B5D585}"/>
              </a:ext>
            </a:extLst>
          </p:cNvPr>
          <p:cNvSpPr txBox="1"/>
          <p:nvPr/>
        </p:nvSpPr>
        <p:spPr>
          <a:xfrm>
            <a:off x="5455953" y="579995"/>
            <a:ext cx="63444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4D5156"/>
                </a:solidFill>
                <a:latin typeface="Arial"/>
                <a:cs typeface="Arial"/>
              </a:rPr>
              <a:t>Dog grooming refers to both the hygienic care and cleaning of a dog, as well as a process by which a dog's physical appearance is enhanced for showing or other types of competition. A dog groomer is a person who earns their living grooming dogs. These jobs can be part time, full time, employed or freelance (self-employed)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1B25B0-5C32-230D-8CC4-12BFEC212F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1069" y="2542049"/>
            <a:ext cx="2330570" cy="45722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684C95-87BE-CCD8-1366-028A2F090F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8766" y="3037533"/>
            <a:ext cx="2330570" cy="118422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806469B-0593-2A93-C3FF-4558E613E5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5632" y="3157819"/>
            <a:ext cx="2163315" cy="88382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0D50C07-8CA2-928C-73E7-ECC2B20A98AA}"/>
              </a:ext>
            </a:extLst>
          </p:cNvPr>
          <p:cNvSpPr txBox="1"/>
          <p:nvPr/>
        </p:nvSpPr>
        <p:spPr>
          <a:xfrm>
            <a:off x="6178782" y="2289240"/>
            <a:ext cx="5732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Live Job Advert From Indeed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839AB3E-77E1-E5EC-6559-4C79045FE9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8766" y="4610346"/>
            <a:ext cx="2251766" cy="130504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7469837-E584-6A29-49AE-13813F0AB7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07477" y="4534954"/>
            <a:ext cx="2344342" cy="14558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292680A-D7B9-A1CE-1F26-1F17DBDC4F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38632" y="3599729"/>
            <a:ext cx="1441177" cy="73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048575-F4A5-2300-B01D-C52D6259BB9A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9296" y="0"/>
            <a:ext cx="11799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Careers in Animal Care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786944" y="1192816"/>
            <a:ext cx="4192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41" y="4733098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3156" y="4733098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777" y="4816429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246939" y="1993461"/>
            <a:ext cx="527286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do you think to this career?</a:t>
            </a:r>
          </a:p>
          <a:p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Do You Like it, Love it or Not Like it?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Give reasons why?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could be your post 16 next steps be to pursue this career  choice?</a:t>
            </a:r>
          </a:p>
          <a:p>
            <a:endParaRPr lang="en-GB" dirty="0"/>
          </a:p>
        </p:txBody>
      </p:sp>
      <p:pic>
        <p:nvPicPr>
          <p:cNvPr id="3" name="Online Media 5" title="Pet/ Animal Groomer career - A day in the work life">
            <a:hlinkClick r:id="" action="ppaction://media"/>
            <a:extLst>
              <a:ext uri="{FF2B5EF4-FFF2-40B4-BE49-F238E27FC236}">
                <a16:creationId xmlns:a16="http://schemas.microsoft.com/office/drawing/2014/main" id="{ABD8111F-FBF8-5D8C-DC40-BB78105E3A6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6038965" y="1807324"/>
            <a:ext cx="4881691" cy="340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798</TotalTime>
  <Words>128</Words>
  <Application>Microsoft Office PowerPoint</Application>
  <PresentationFormat>Widescreen</PresentationFormat>
  <Paragraphs>16</Paragraphs>
  <Slides>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68</cp:revision>
  <dcterms:created xsi:type="dcterms:W3CDTF">2022-04-22T12:25:31Z</dcterms:created>
  <dcterms:modified xsi:type="dcterms:W3CDTF">2025-01-06T08:24:24Z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