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F483F1-A91C-4C0F-885F-F95F050B421B}" v="94" dt="2024-12-09T09:42:39.2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384" autoAdjust="0"/>
  </p:normalViewPr>
  <p:slideViewPr>
    <p:cSldViewPr snapToGrid="0">
      <p:cViewPr varScale="1">
        <p:scale>
          <a:sx n="53" d="100"/>
          <a:sy n="53" d="100"/>
        </p:scale>
        <p:origin x="115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E9F483F1-A91C-4C0F-885F-F95F050B421B}"/>
    <pc:docChg chg="undo custSel modSld">
      <pc:chgData name="S Bytheway" userId="29b7b8d0-66fc-4a0f-9903-88ac16cb6ff1" providerId="ADAL" clId="{E9F483F1-A91C-4C0F-885F-F95F050B421B}" dt="2024-12-09T09:45:28.240" v="894" actId="1076"/>
      <pc:docMkLst>
        <pc:docMk/>
      </pc:docMkLst>
      <pc:sldChg chg="addSp delSp modSp mod delAnim modAnim modNotesTx">
        <pc:chgData name="S Bytheway" userId="29b7b8d0-66fc-4a0f-9903-88ac16cb6ff1" providerId="ADAL" clId="{E9F483F1-A91C-4C0F-885F-F95F050B421B}" dt="2024-12-09T09:42:39.262" v="870" actId="255"/>
        <pc:sldMkLst>
          <pc:docMk/>
          <pc:sldMk cId="2280617263" sldId="284"/>
        </pc:sldMkLst>
        <pc:spChg chg="del">
          <ac:chgData name="S Bytheway" userId="29b7b8d0-66fc-4a0f-9903-88ac16cb6ff1" providerId="ADAL" clId="{E9F483F1-A91C-4C0F-885F-F95F050B421B}" dt="2024-12-09T08:26:16.483" v="92" actId="478"/>
          <ac:spMkLst>
            <pc:docMk/>
            <pc:sldMk cId="2280617263" sldId="284"/>
            <ac:spMk id="3" creationId="{3D18CE37-C702-BDC3-89F2-045CAD45D3C4}"/>
          </ac:spMkLst>
        </pc:spChg>
        <pc:spChg chg="add mod">
          <ac:chgData name="S Bytheway" userId="29b7b8d0-66fc-4a0f-9903-88ac16cb6ff1" providerId="ADAL" clId="{E9F483F1-A91C-4C0F-885F-F95F050B421B}" dt="2024-12-09T09:42:39.262" v="870" actId="255"/>
          <ac:spMkLst>
            <pc:docMk/>
            <pc:sldMk cId="2280617263" sldId="284"/>
            <ac:spMk id="5" creationId="{9F0DB91A-132C-E8CC-F3C6-021CA31DFB09}"/>
          </ac:spMkLst>
        </pc:spChg>
        <pc:spChg chg="add mod">
          <ac:chgData name="S Bytheway" userId="29b7b8d0-66fc-4a0f-9903-88ac16cb6ff1" providerId="ADAL" clId="{E9F483F1-A91C-4C0F-885F-F95F050B421B}" dt="2024-12-09T09:41:53.695" v="793" actId="1076"/>
          <ac:spMkLst>
            <pc:docMk/>
            <pc:sldMk cId="2280617263" sldId="284"/>
            <ac:spMk id="6" creationId="{932E9E88-EC61-7184-2AC3-7AB518AD4560}"/>
          </ac:spMkLst>
        </pc:spChg>
        <pc:spChg chg="del">
          <ac:chgData name="S Bytheway" userId="29b7b8d0-66fc-4a0f-9903-88ac16cb6ff1" providerId="ADAL" clId="{E9F483F1-A91C-4C0F-885F-F95F050B421B}" dt="2024-12-09T08:26:18.462" v="93" actId="478"/>
          <ac:spMkLst>
            <pc:docMk/>
            <pc:sldMk cId="2280617263" sldId="284"/>
            <ac:spMk id="8" creationId="{283E22B3-FF02-1EC8-313D-B04235290C04}"/>
          </ac:spMkLst>
        </pc:spChg>
        <pc:spChg chg="del">
          <ac:chgData name="S Bytheway" userId="29b7b8d0-66fc-4a0f-9903-88ac16cb6ff1" providerId="ADAL" clId="{E9F483F1-A91C-4C0F-885F-F95F050B421B}" dt="2024-12-09T08:26:19.555" v="94" actId="478"/>
          <ac:spMkLst>
            <pc:docMk/>
            <pc:sldMk cId="2280617263" sldId="284"/>
            <ac:spMk id="10" creationId="{12FFF904-C945-123B-E505-2F8D0DA75FF8}"/>
          </ac:spMkLst>
        </pc:spChg>
        <pc:spChg chg="del">
          <ac:chgData name="S Bytheway" userId="29b7b8d0-66fc-4a0f-9903-88ac16cb6ff1" providerId="ADAL" clId="{E9F483F1-A91C-4C0F-885F-F95F050B421B}" dt="2024-12-09T08:26:21.694" v="96" actId="478"/>
          <ac:spMkLst>
            <pc:docMk/>
            <pc:sldMk cId="2280617263" sldId="284"/>
            <ac:spMk id="14" creationId="{28A0F7D2-EE4E-B0D9-E1FE-4D4C3F8F6BBF}"/>
          </ac:spMkLst>
        </pc:spChg>
        <pc:picChg chg="del mod">
          <ac:chgData name="S Bytheway" userId="29b7b8d0-66fc-4a0f-9903-88ac16cb6ff1" providerId="ADAL" clId="{E9F483F1-A91C-4C0F-885F-F95F050B421B}" dt="2024-12-09T08:26:14.892" v="91" actId="478"/>
          <ac:picMkLst>
            <pc:docMk/>
            <pc:sldMk cId="2280617263" sldId="284"/>
            <ac:picMk id="2" creationId="{0F95B29C-9147-588C-D2A1-B25B901AE31C}"/>
          </ac:picMkLst>
        </pc:picChg>
        <pc:picChg chg="add mod">
          <ac:chgData name="S Bytheway" userId="29b7b8d0-66fc-4a0f-9903-88ac16cb6ff1" providerId="ADAL" clId="{E9F483F1-A91C-4C0F-885F-F95F050B421B}" dt="2024-12-09T08:27:10.713" v="111" actId="14100"/>
          <ac:picMkLst>
            <pc:docMk/>
            <pc:sldMk cId="2280617263" sldId="284"/>
            <ac:picMk id="4" creationId="{33B0D576-4660-B2CC-41F2-16A833965B2F}"/>
          </ac:picMkLst>
        </pc:picChg>
        <pc:picChg chg="del">
          <ac:chgData name="S Bytheway" userId="29b7b8d0-66fc-4a0f-9903-88ac16cb6ff1" providerId="ADAL" clId="{E9F483F1-A91C-4C0F-885F-F95F050B421B}" dt="2024-12-09T08:26:20.321" v="95" actId="478"/>
          <ac:picMkLst>
            <pc:docMk/>
            <pc:sldMk cId="2280617263" sldId="284"/>
            <ac:picMk id="13" creationId="{38A5759F-32B9-3274-59A6-BF6841EFB106}"/>
          </ac:picMkLst>
        </pc:picChg>
      </pc:sldChg>
      <pc:sldChg chg="addSp delSp modSp mod">
        <pc:chgData name="S Bytheway" userId="29b7b8d0-66fc-4a0f-9903-88ac16cb6ff1" providerId="ADAL" clId="{E9F483F1-A91C-4C0F-885F-F95F050B421B}" dt="2024-12-09T09:45:28.240" v="894" actId="1076"/>
        <pc:sldMkLst>
          <pc:docMk/>
          <pc:sldMk cId="1898494914" sldId="769"/>
        </pc:sldMkLst>
        <pc:spChg chg="mod">
          <ac:chgData name="S Bytheway" userId="29b7b8d0-66fc-4a0f-9903-88ac16cb6ff1" providerId="ADAL" clId="{E9F483F1-A91C-4C0F-885F-F95F050B421B}" dt="2024-12-09T08:25:57.311" v="49" actId="20577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S Bytheway" userId="29b7b8d0-66fc-4a0f-9903-88ac16cb6ff1" providerId="ADAL" clId="{E9F483F1-A91C-4C0F-885F-F95F050B421B}" dt="2024-12-09T09:45:10.263" v="893" actId="1076"/>
          <ac:spMkLst>
            <pc:docMk/>
            <pc:sldMk cId="1898494914" sldId="769"/>
            <ac:spMk id="6" creationId="{924547E9-8FE1-E790-7759-AF4DAE7FDE58}"/>
          </ac:spMkLst>
        </pc:spChg>
        <pc:picChg chg="add del mod">
          <ac:chgData name="S Bytheway" userId="29b7b8d0-66fc-4a0f-9903-88ac16cb6ff1" providerId="ADAL" clId="{E9F483F1-A91C-4C0F-885F-F95F050B421B}" dt="2024-12-09T08:30:12.611" v="135" actId="478"/>
          <ac:picMkLst>
            <pc:docMk/>
            <pc:sldMk cId="1898494914" sldId="769"/>
            <ac:picMk id="3" creationId="{67AD626B-4812-2142-F549-B77D8C4A58CE}"/>
          </ac:picMkLst>
        </pc:picChg>
        <pc:picChg chg="del">
          <ac:chgData name="S Bytheway" userId="29b7b8d0-66fc-4a0f-9903-88ac16cb6ff1" providerId="ADAL" clId="{E9F483F1-A91C-4C0F-885F-F95F050B421B}" dt="2024-12-09T08:26:11.311" v="87" actId="478"/>
          <ac:picMkLst>
            <pc:docMk/>
            <pc:sldMk cId="1898494914" sldId="769"/>
            <ac:picMk id="7" creationId="{27870181-297A-F7CA-9D11-22A07A76E09F}"/>
          </ac:picMkLst>
        </pc:picChg>
        <pc:picChg chg="add mod">
          <ac:chgData name="S Bytheway" userId="29b7b8d0-66fc-4a0f-9903-88ac16cb6ff1" providerId="ADAL" clId="{E9F483F1-A91C-4C0F-885F-F95F050B421B}" dt="2024-12-09T09:45:28.240" v="894" actId="1076"/>
          <ac:picMkLst>
            <pc:docMk/>
            <pc:sldMk cId="1898494914" sldId="769"/>
            <ac:picMk id="8" creationId="{9376FAC6-6FCE-7192-4E6B-C3B9BC517BCC}"/>
          </ac:picMkLst>
        </pc:picChg>
        <pc:picChg chg="del">
          <ac:chgData name="S Bytheway" userId="29b7b8d0-66fc-4a0f-9903-88ac16cb6ff1" providerId="ADAL" clId="{E9F483F1-A91C-4C0F-885F-F95F050B421B}" dt="2024-12-09T08:26:12.111" v="88" actId="478"/>
          <ac:picMkLst>
            <pc:docMk/>
            <pc:sldMk cId="1898494914" sldId="769"/>
            <ac:picMk id="9" creationId="{82E42468-6E40-9330-914F-F566736F2B04}"/>
          </ac:picMkLst>
        </pc:picChg>
        <pc:picChg chg="del">
          <ac:chgData name="S Bytheway" userId="29b7b8d0-66fc-4a0f-9903-88ac16cb6ff1" providerId="ADAL" clId="{E9F483F1-A91C-4C0F-885F-F95F050B421B}" dt="2024-12-09T08:26:12.848" v="89" actId="478"/>
          <ac:picMkLst>
            <pc:docMk/>
            <pc:sldMk cId="1898494914" sldId="769"/>
            <ac:picMk id="12" creationId="{8AD81C42-E64F-A3E7-A96B-5E6305A766E9}"/>
          </ac:picMkLst>
        </pc:picChg>
        <pc:picChg chg="add mod">
          <ac:chgData name="S Bytheway" userId="29b7b8d0-66fc-4a0f-9903-88ac16cb6ff1" providerId="ADAL" clId="{E9F483F1-A91C-4C0F-885F-F95F050B421B}" dt="2024-12-09T09:45:03.178" v="891" actId="1076"/>
          <ac:picMkLst>
            <pc:docMk/>
            <pc:sldMk cId="1898494914" sldId="769"/>
            <ac:picMk id="13" creationId="{A7CAC85A-B304-C8BB-EC5D-25A5768A232D}"/>
          </ac:picMkLst>
        </pc:picChg>
        <pc:picChg chg="add mod">
          <ac:chgData name="S Bytheway" userId="29b7b8d0-66fc-4a0f-9903-88ac16cb6ff1" providerId="ADAL" clId="{E9F483F1-A91C-4C0F-885F-F95F050B421B}" dt="2024-12-09T09:45:02.123" v="890" actId="1076"/>
          <ac:picMkLst>
            <pc:docMk/>
            <pc:sldMk cId="1898494914" sldId="769"/>
            <ac:picMk id="15" creationId="{4E777441-47F3-9217-B2D8-F2A0BDC5651B}"/>
          </ac:picMkLst>
        </pc:picChg>
        <pc:picChg chg="add mod">
          <ac:chgData name="S Bytheway" userId="29b7b8d0-66fc-4a0f-9903-88ac16cb6ff1" providerId="ADAL" clId="{E9F483F1-A91C-4C0F-885F-F95F050B421B}" dt="2024-12-09T09:44:55.113" v="887" actId="1076"/>
          <ac:picMkLst>
            <pc:docMk/>
            <pc:sldMk cId="1898494914" sldId="769"/>
            <ac:picMk id="17" creationId="{1CE4A27F-AD90-1F4B-0959-B791E7EF5089}"/>
          </ac:picMkLst>
        </pc:picChg>
        <pc:picChg chg="add mod">
          <ac:chgData name="S Bytheway" userId="29b7b8d0-66fc-4a0f-9903-88ac16cb6ff1" providerId="ADAL" clId="{E9F483F1-A91C-4C0F-885F-F95F050B421B}" dt="2024-12-09T09:44:58.044" v="888" actId="1076"/>
          <ac:picMkLst>
            <pc:docMk/>
            <pc:sldMk cId="1898494914" sldId="769"/>
            <ac:picMk id="19" creationId="{5553D296-8E71-0F3C-F5BA-5CCC90C00EE9}"/>
          </ac:picMkLst>
        </pc:picChg>
        <pc:picChg chg="add mod">
          <ac:chgData name="S Bytheway" userId="29b7b8d0-66fc-4a0f-9903-88ac16cb6ff1" providerId="ADAL" clId="{E9F483F1-A91C-4C0F-885F-F95F050B421B}" dt="2024-12-09T09:45:00.393" v="889" actId="1076"/>
          <ac:picMkLst>
            <pc:docMk/>
            <pc:sldMk cId="1898494914" sldId="769"/>
            <ac:picMk id="21" creationId="{99D1EAEA-36AE-1A26-118E-65E28001D95A}"/>
          </ac:picMkLst>
        </pc:picChg>
      </pc:sldChg>
      <pc:sldChg chg="addSp delSp modSp mod delAnim modNotesTx">
        <pc:chgData name="S Bytheway" userId="29b7b8d0-66fc-4a0f-9903-88ac16cb6ff1" providerId="ADAL" clId="{E9F483F1-A91C-4C0F-885F-F95F050B421B}" dt="2024-12-09T09:44:32.863" v="879" actId="14100"/>
        <pc:sldMkLst>
          <pc:docMk/>
          <pc:sldMk cId="462669372" sldId="775"/>
        </pc:sldMkLst>
        <pc:spChg chg="add mod">
          <ac:chgData name="S Bytheway" userId="29b7b8d0-66fc-4a0f-9903-88ac16cb6ff1" providerId="ADAL" clId="{E9F483F1-A91C-4C0F-885F-F95F050B421B}" dt="2024-12-09T08:26:51.506" v="106"/>
          <ac:spMkLst>
            <pc:docMk/>
            <pc:sldMk cId="462669372" sldId="775"/>
            <ac:spMk id="3" creationId="{98902224-D253-6FEA-FDDE-D41A3D0D83B1}"/>
          </ac:spMkLst>
        </pc:spChg>
        <pc:spChg chg="del">
          <ac:chgData name="S Bytheway" userId="29b7b8d0-66fc-4a0f-9903-88ac16cb6ff1" providerId="ADAL" clId="{E9F483F1-A91C-4C0F-885F-F95F050B421B}" dt="2024-12-09T08:26:26.017" v="98" actId="478"/>
          <ac:spMkLst>
            <pc:docMk/>
            <pc:sldMk cId="462669372" sldId="775"/>
            <ac:spMk id="6" creationId="{8428E0CB-8A86-9E66-F05D-507D355352FA}"/>
          </ac:spMkLst>
        </pc:spChg>
        <pc:spChg chg="del">
          <ac:chgData name="S Bytheway" userId="29b7b8d0-66fc-4a0f-9903-88ac16cb6ff1" providerId="ADAL" clId="{E9F483F1-A91C-4C0F-885F-F95F050B421B}" dt="2024-12-09T08:26:24.821" v="97" actId="478"/>
          <ac:spMkLst>
            <pc:docMk/>
            <pc:sldMk cId="462669372" sldId="775"/>
            <ac:spMk id="7" creationId="{FC7767D6-92BB-DB97-CFEB-902116A6AF98}"/>
          </ac:spMkLst>
        </pc:spChg>
        <pc:spChg chg="mod">
          <ac:chgData name="S Bytheway" userId="29b7b8d0-66fc-4a0f-9903-88ac16cb6ff1" providerId="ADAL" clId="{E9F483F1-A91C-4C0F-885F-F95F050B421B}" dt="2024-12-09T08:26:35.763" v="101" actId="1076"/>
          <ac:spMkLst>
            <pc:docMk/>
            <pc:sldMk cId="462669372" sldId="775"/>
            <ac:spMk id="8" creationId="{320CF118-9014-348D-AA7D-B709326501AB}"/>
          </ac:spMkLst>
        </pc:spChg>
        <pc:spChg chg="add mod">
          <ac:chgData name="S Bytheway" userId="29b7b8d0-66fc-4a0f-9903-88ac16cb6ff1" providerId="ADAL" clId="{E9F483F1-A91C-4C0F-885F-F95F050B421B}" dt="2024-12-09T09:43:09.885" v="872" actId="14100"/>
          <ac:spMkLst>
            <pc:docMk/>
            <pc:sldMk cId="462669372" sldId="775"/>
            <ac:spMk id="10" creationId="{701017F6-913E-CE23-30AD-4E267939124B}"/>
          </ac:spMkLst>
        </pc:spChg>
        <pc:spChg chg="del">
          <ac:chgData name="S Bytheway" userId="29b7b8d0-66fc-4a0f-9903-88ac16cb6ff1" providerId="ADAL" clId="{E9F483F1-A91C-4C0F-885F-F95F050B421B}" dt="2024-12-09T08:26:49.600" v="105" actId="478"/>
          <ac:spMkLst>
            <pc:docMk/>
            <pc:sldMk cId="462669372" sldId="775"/>
            <ac:spMk id="11" creationId="{00000000-0000-0000-0000-000000000000}"/>
          </ac:spMkLst>
        </pc:spChg>
        <pc:spChg chg="mod">
          <ac:chgData name="S Bytheway" userId="29b7b8d0-66fc-4a0f-9903-88ac16cb6ff1" providerId="ADAL" clId="{E9F483F1-A91C-4C0F-885F-F95F050B421B}" dt="2024-12-09T08:26:32.163" v="100" actId="1076"/>
          <ac:spMkLst>
            <pc:docMk/>
            <pc:sldMk cId="462669372" sldId="775"/>
            <ac:spMk id="12" creationId="{84E722AC-0BBF-4751-7FC2-7511B7721503}"/>
          </ac:spMkLst>
        </pc:spChg>
        <pc:picChg chg="add mod">
          <ac:chgData name="S Bytheway" userId="29b7b8d0-66fc-4a0f-9903-88ac16cb6ff1" providerId="ADAL" clId="{E9F483F1-A91C-4C0F-885F-F95F050B421B}" dt="2024-12-09T08:31:41.798" v="160" actId="1076"/>
          <ac:picMkLst>
            <pc:docMk/>
            <pc:sldMk cId="462669372" sldId="775"/>
            <ac:picMk id="4" creationId="{6E5D14D1-A05E-ECF3-C671-1677CA8EF889}"/>
          </ac:picMkLst>
        </pc:picChg>
        <pc:picChg chg="del">
          <ac:chgData name="S Bytheway" userId="29b7b8d0-66fc-4a0f-9903-88ac16cb6ff1" providerId="ADAL" clId="{E9F483F1-A91C-4C0F-885F-F95F050B421B}" dt="2024-12-09T08:26:27.150" v="99" actId="478"/>
          <ac:picMkLst>
            <pc:docMk/>
            <pc:sldMk cId="462669372" sldId="775"/>
            <ac:picMk id="5" creationId="{C3EC2C46-D7E5-A771-90EC-D8FF54E2DED8}"/>
          </ac:picMkLst>
        </pc:picChg>
        <pc:picChg chg="mod">
          <ac:chgData name="S Bytheway" userId="29b7b8d0-66fc-4a0f-9903-88ac16cb6ff1" providerId="ADAL" clId="{E9F483F1-A91C-4C0F-885F-F95F050B421B}" dt="2024-12-09T08:26:37.473" v="102" actId="1076"/>
          <ac:picMkLst>
            <pc:docMk/>
            <pc:sldMk cId="462669372" sldId="775"/>
            <ac:picMk id="13" creationId="{EE597F09-33AC-8FDC-6397-7F1937B27EDC}"/>
          </ac:picMkLst>
        </pc:picChg>
        <pc:picChg chg="mod">
          <ac:chgData name="S Bytheway" userId="29b7b8d0-66fc-4a0f-9903-88ac16cb6ff1" providerId="ADAL" clId="{E9F483F1-A91C-4C0F-885F-F95F050B421B}" dt="2024-12-09T08:26:39.840" v="103" actId="1076"/>
          <ac:picMkLst>
            <pc:docMk/>
            <pc:sldMk cId="462669372" sldId="775"/>
            <ac:picMk id="14" creationId="{8D155D81-2AD5-77FF-92E0-DED3DF3ABA6B}"/>
          </ac:picMkLst>
        </pc:picChg>
        <pc:picChg chg="mod">
          <ac:chgData name="S Bytheway" userId="29b7b8d0-66fc-4a0f-9903-88ac16cb6ff1" providerId="ADAL" clId="{E9F483F1-A91C-4C0F-885F-F95F050B421B}" dt="2024-12-09T08:26:42.466" v="104" actId="1076"/>
          <ac:picMkLst>
            <pc:docMk/>
            <pc:sldMk cId="462669372" sldId="775"/>
            <ac:picMk id="15" creationId="{81846057-CDC0-A482-4A67-F82C0E61B3BD}"/>
          </ac:picMkLst>
        </pc:picChg>
        <pc:picChg chg="add mod">
          <ac:chgData name="S Bytheway" userId="29b7b8d0-66fc-4a0f-9903-88ac16cb6ff1" providerId="ADAL" clId="{E9F483F1-A91C-4C0F-885F-F95F050B421B}" dt="2024-12-09T09:44:20.390" v="874" actId="1076"/>
          <ac:picMkLst>
            <pc:docMk/>
            <pc:sldMk cId="462669372" sldId="775"/>
            <ac:picMk id="17" creationId="{8E80DBCF-0E35-D221-1817-942AFF19C1AE}"/>
          </ac:picMkLst>
        </pc:picChg>
        <pc:picChg chg="add mod">
          <ac:chgData name="S Bytheway" userId="29b7b8d0-66fc-4a0f-9903-88ac16cb6ff1" providerId="ADAL" clId="{E9F483F1-A91C-4C0F-885F-F95F050B421B}" dt="2024-12-09T09:44:25.476" v="876" actId="1076"/>
          <ac:picMkLst>
            <pc:docMk/>
            <pc:sldMk cId="462669372" sldId="775"/>
            <ac:picMk id="19" creationId="{B2305031-700C-200E-BEFC-F51C908D4BE7}"/>
          </ac:picMkLst>
        </pc:picChg>
        <pc:picChg chg="add mod">
          <ac:chgData name="S Bytheway" userId="29b7b8d0-66fc-4a0f-9903-88ac16cb6ff1" providerId="ADAL" clId="{E9F483F1-A91C-4C0F-885F-F95F050B421B}" dt="2024-12-09T09:44:32.863" v="879" actId="14100"/>
          <ac:picMkLst>
            <pc:docMk/>
            <pc:sldMk cId="462669372" sldId="775"/>
            <ac:picMk id="21" creationId="{BF6BA410-4D11-0054-6CFB-F0517FFD429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12/9/2024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iliconwit.com/blog/top-10-industries-transformed-by-the-robotics-revolution" TargetMode="External"/><Relationship Id="rId7" Type="http://schemas.openxmlformats.org/officeDocument/2006/relationships/hyperlink" Target="https://www.upwork.com/resources/how-to-become-a-robotics-engineer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coursera.org/gb/articles/robotics-engineering" TargetMode="External"/><Relationship Id="rId5" Type="http://schemas.openxmlformats.org/officeDocument/2006/relationships/hyperlink" Target="https://www.geeksforgeeks.org/robotics-engineering-opportunities-skills-and-career-pathways/" TargetMode="External"/><Relationship Id="rId4" Type="http://schemas.openxmlformats.org/officeDocument/2006/relationships/hyperlink" Target="https://mondo.com/insights/industries-leveraging-robotics-engineers/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</a:rPr>
              <a:t>Robotics engineers are involved in designing and creating products across a wide range of industries. Here are some key industries and examples of products they work on: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Manufacturing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Industrial robots</a:t>
            </a:r>
            <a:r>
              <a:rPr lang="en-GB" dirty="0">
                <a:effectLst/>
              </a:rPr>
              <a:t> for tasks like welding, painting, and assembly.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Automated guided vehicles (AGVs)</a:t>
            </a:r>
            <a:r>
              <a:rPr lang="en-GB" dirty="0">
                <a:effectLst/>
                <a:hlinkClick r:id="rId3"/>
              </a:rPr>
              <a:t> for material handling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Healthcare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Surgical robots</a:t>
            </a:r>
            <a:r>
              <a:rPr lang="en-GB" dirty="0">
                <a:effectLst/>
              </a:rPr>
              <a:t> like the da Vinci Surgical System for minimally invasive surgeries.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Robotic exoskeletons</a:t>
            </a:r>
            <a:r>
              <a:rPr lang="en-GB" dirty="0">
                <a:effectLst/>
                <a:hlinkClick r:id="rId3"/>
              </a:rPr>
              <a:t> for rehabilitation and mobility assistance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Agriculture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Agricultural robots (</a:t>
            </a:r>
            <a:r>
              <a:rPr lang="en-GB" b="1" dirty="0" err="1">
                <a:effectLst/>
              </a:rPr>
              <a:t>agribots</a:t>
            </a:r>
            <a:r>
              <a:rPr lang="en-GB" b="1" dirty="0">
                <a:effectLst/>
              </a:rPr>
              <a:t>)</a:t>
            </a:r>
            <a:r>
              <a:rPr lang="en-GB" dirty="0">
                <a:effectLst/>
              </a:rPr>
              <a:t> for planting, harvesting, and weeding.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Robotic milking systems</a:t>
            </a:r>
            <a:r>
              <a:rPr lang="en-GB" dirty="0">
                <a:effectLst/>
                <a:hlinkClick r:id="rId3"/>
              </a:rPr>
              <a:t> for dairy farming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Logistics and Warehousing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Automated storage and retrieval systems (AS/RS)</a:t>
            </a:r>
            <a:r>
              <a:rPr lang="en-GB" dirty="0">
                <a:effectLst/>
              </a:rPr>
              <a:t> for inventory management.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Delivery drones</a:t>
            </a:r>
            <a:r>
              <a:rPr lang="en-GB" dirty="0">
                <a:effectLst/>
                <a:hlinkClick r:id="rId3"/>
              </a:rPr>
              <a:t> for transporting packages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Construction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Robotic bricklayers</a:t>
            </a:r>
            <a:r>
              <a:rPr lang="en-GB" dirty="0">
                <a:effectLst/>
              </a:rPr>
              <a:t> and </a:t>
            </a:r>
            <a:r>
              <a:rPr lang="en-GB" b="1" dirty="0">
                <a:effectLst/>
              </a:rPr>
              <a:t>3D printing robots</a:t>
            </a:r>
            <a:r>
              <a:rPr lang="en-GB" dirty="0">
                <a:effectLst/>
              </a:rPr>
              <a:t> for building structures.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Drones</a:t>
            </a:r>
            <a:r>
              <a:rPr lang="en-GB" dirty="0">
                <a:effectLst/>
                <a:hlinkClick r:id="rId3"/>
              </a:rPr>
              <a:t> for site surveying and monitoring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Transportation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Autonomous vehicles</a:t>
            </a:r>
            <a:r>
              <a:rPr lang="en-GB" dirty="0">
                <a:effectLst/>
              </a:rPr>
              <a:t> for personal and commercial use.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Self-driving delivery robots</a:t>
            </a:r>
            <a:r>
              <a:rPr lang="en-GB" dirty="0">
                <a:effectLst/>
                <a:hlinkClick r:id="rId3"/>
              </a:rPr>
              <a:t> for last-mile delivery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Retail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Inventory robots</a:t>
            </a:r>
            <a:r>
              <a:rPr lang="en-GB" dirty="0">
                <a:effectLst/>
              </a:rPr>
              <a:t> for stock management.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4"/>
              </a:rPr>
              <a:t>Customer service robots</a:t>
            </a:r>
            <a:r>
              <a:rPr lang="en-GB" dirty="0">
                <a:effectLst/>
                <a:hlinkClick r:id="rId4"/>
              </a:rPr>
              <a:t> for assisting shoppers</a:t>
            </a:r>
            <a:r>
              <a:rPr lang="en-GB" baseline="30000" dirty="0">
                <a:effectLst/>
                <a:hlinkClick r:id="rId4"/>
              </a:rPr>
              <a:t>2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Aerospace and </a:t>
            </a:r>
            <a:r>
              <a:rPr lang="en-GB" b="1" dirty="0" err="1">
                <a:effectLst/>
              </a:rPr>
              <a:t>Defense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Drones</a:t>
            </a:r>
            <a:r>
              <a:rPr lang="en-GB" dirty="0">
                <a:effectLst/>
              </a:rPr>
              <a:t> for surveillance and reconnaissance.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Robotic arms</a:t>
            </a:r>
            <a:r>
              <a:rPr lang="en-GB" dirty="0">
                <a:effectLst/>
                <a:hlinkClick r:id="rId3"/>
              </a:rPr>
              <a:t> for satellite maintenance and repair</a:t>
            </a:r>
            <a:r>
              <a:rPr lang="en-GB" baseline="30000" dirty="0">
                <a:effectLst/>
                <a:hlinkClick r:id="rId5"/>
              </a:rPr>
              <a:t>3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Hospitality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Service robots</a:t>
            </a:r>
            <a:r>
              <a:rPr lang="en-GB" dirty="0">
                <a:effectLst/>
              </a:rPr>
              <a:t> for delivering items to guests.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Cleaning robots</a:t>
            </a:r>
            <a:r>
              <a:rPr lang="en-GB" dirty="0">
                <a:effectLst/>
                <a:hlinkClick r:id="rId3"/>
              </a:rPr>
              <a:t> for maintaining facilities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Ocean and Space Exploration</a:t>
            </a:r>
            <a:r>
              <a:rPr lang="en-GB" dirty="0">
                <a:effectLst/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</a:rPr>
              <a:t>Underwater robots</a:t>
            </a:r>
            <a:r>
              <a:rPr lang="en-GB" dirty="0">
                <a:effectLst/>
              </a:rPr>
              <a:t> for marine research.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Rovers and landers</a:t>
            </a:r>
            <a:r>
              <a:rPr lang="en-GB" dirty="0">
                <a:effectLst/>
                <a:hlinkClick r:id="rId3"/>
              </a:rPr>
              <a:t> for exploring other planets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These examples highlight the diverse applications of robotics engineering, showcasing how robots enhance efficiency, safety, and innovation across various sectors. Is there a specific industry or product you’re particularly interested in?</a:t>
            </a:r>
          </a:p>
          <a:p>
            <a:r>
              <a:rPr lang="en-GB" dirty="0">
                <a:effectLst/>
              </a:rPr>
              <a:t>Learn more</a:t>
            </a:r>
          </a:p>
          <a:p>
            <a:r>
              <a:rPr lang="en-GB" u="none" strike="noStrike" dirty="0">
                <a:effectLst/>
                <a:latin typeface="var(--cib-font-text)"/>
                <a:hlinkClick r:id="rId3"/>
              </a:rPr>
              <a:t>1siliconwit.com</a:t>
            </a:r>
            <a:r>
              <a:rPr lang="en-GB" u="none" strike="noStrike" dirty="0">
                <a:effectLst/>
                <a:latin typeface="var(--cib-font-text)"/>
                <a:hlinkClick r:id="rId4"/>
              </a:rPr>
              <a:t>2mondo.com</a:t>
            </a:r>
            <a:r>
              <a:rPr lang="en-GB" u="none" strike="noStrike" dirty="0">
                <a:effectLst/>
                <a:latin typeface="var(--cib-font-text)"/>
                <a:hlinkClick r:id="rId5"/>
              </a:rPr>
              <a:t>3geeksforgeeks.org</a:t>
            </a:r>
            <a:r>
              <a:rPr lang="en-GB" u="none" strike="noStrike" dirty="0">
                <a:effectLst/>
                <a:latin typeface="var(--cib-font-text)"/>
                <a:hlinkClick r:id="rId6"/>
              </a:rPr>
              <a:t>4coursera.org</a:t>
            </a:r>
            <a:r>
              <a:rPr lang="en-GB" u="none" strike="noStrike" dirty="0">
                <a:effectLst/>
                <a:latin typeface="var(--cib-font-text)"/>
                <a:hlinkClick r:id="rId7"/>
              </a:rPr>
              <a:t>5upwork.com</a:t>
            </a:r>
            <a:r>
              <a:rPr lang="en-GB" dirty="0">
                <a:effectLst/>
              </a:rPr>
              <a:t>— See Less</a:t>
            </a:r>
          </a:p>
          <a:p>
            <a:r>
              <a:rPr lang="en-GB" dirty="0">
                <a:effectLst/>
              </a:rPr>
              <a:t>1of30responses</a:t>
            </a:r>
          </a:p>
          <a:p>
            <a:br>
              <a:rPr lang="en-GB" dirty="0">
                <a:effectLst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13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7trO3sQzmf8?feature=oembed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7" y="-5643714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285202" y="1557046"/>
            <a:ext cx="9236585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Robotics Engineer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0" y="56050"/>
            <a:ext cx="7895063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Technology and Engineering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376FAC6-6FCE-7192-4E6B-C3B9BC517B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238" y="3606720"/>
            <a:ext cx="3433411" cy="229873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7CAC85A-B304-C8BB-EC5D-25A5768A23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9293" y="3606720"/>
            <a:ext cx="3433411" cy="22987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E777441-47F3-9217-B2D8-F2A0BDC565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440" y="3582776"/>
            <a:ext cx="3442414" cy="22119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E4A27F-AD90-1F4B-0959-B791E7EF50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905451"/>
            <a:ext cx="4388076" cy="9525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553D296-8E71-0F3C-F5BA-5CCC90C00E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11844" y="5905451"/>
            <a:ext cx="4388076" cy="9525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9D1EAEA-36AE-1A26-118E-65E28001D9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03921" y="5905451"/>
            <a:ext cx="4388076" cy="95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B0D576-4660-B2CC-41F2-16A833965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12" y="480060"/>
            <a:ext cx="5198959" cy="58978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0DB91A-132C-E8CC-F3C6-021CA31DFB09}"/>
              </a:ext>
            </a:extLst>
          </p:cNvPr>
          <p:cNvSpPr txBox="1"/>
          <p:nvPr/>
        </p:nvSpPr>
        <p:spPr>
          <a:xfrm>
            <a:off x="5798342" y="639660"/>
            <a:ext cx="5646234" cy="21852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solidFill>
                  <a:srgbClr val="202124"/>
                </a:solidFill>
                <a:ea typeface="+mn-lt"/>
                <a:cs typeface="+mn-lt"/>
              </a:rPr>
              <a:t>Robotics engineering is </a:t>
            </a:r>
            <a:r>
              <a:rPr lang="en-GB" sz="1600" dirty="0">
                <a:solidFill>
                  <a:srgbClr val="040C28"/>
                </a:solidFill>
                <a:ea typeface="+mn-lt"/>
                <a:cs typeface="+mn-lt"/>
              </a:rPr>
              <a:t>a field of engineering which centres on building machines that replicate human actions</a:t>
            </a:r>
            <a:r>
              <a:rPr lang="en-GB" sz="1600" dirty="0">
                <a:solidFill>
                  <a:srgbClr val="202124"/>
                </a:solidFill>
                <a:ea typeface="+mn-lt"/>
                <a:cs typeface="+mn-lt"/>
              </a:rPr>
              <a:t>. A robotics engineer creates these applications or autonomous machines (aka robots) for industries such as mining, manufacturing, automotive, services and more.</a:t>
            </a:r>
          </a:p>
          <a:p>
            <a:endParaRPr lang="en-US" sz="800" dirty="0"/>
          </a:p>
          <a:p>
            <a:r>
              <a:rPr lang="en-US" sz="1600" b="1" dirty="0"/>
              <a:t>Can you list different industries which make and use products or services designed and made by robotics engineers? List your ideas….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E9E88-EC61-7184-2AC3-7AB518AD4560}"/>
              </a:ext>
            </a:extLst>
          </p:cNvPr>
          <p:cNvSpPr txBox="1"/>
          <p:nvPr/>
        </p:nvSpPr>
        <p:spPr>
          <a:xfrm>
            <a:off x="5822035" y="2831499"/>
            <a:ext cx="574688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Manufacturing – Welding, Painting and Assembly Robots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Healthcare – Surgical robots for surgeries and for rehabilitation for mobility support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Agriculture – Robots for planting, harvesting and weeding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Transportation – Autonomous vehicles</a:t>
            </a:r>
          </a:p>
          <a:p>
            <a:endParaRPr lang="en-GB" sz="9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Retail – Customer service robots and inventory robots for stock taking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Aerospace and Defence – Drones for surveillance, robotic arms for satellite maintenance </a:t>
            </a: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048575-F4A5-2300-B01D-C52D6259BB9A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-841337" y="1248573"/>
            <a:ext cx="581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76" y="4201640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6053" y="420164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881" y="4242160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625676" y="2191369"/>
            <a:ext cx="4347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Do You Like it, Love it or Not Like it?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Give reasons why?</a:t>
            </a:r>
          </a:p>
          <a:p>
            <a:endParaRPr lang="en-GB" dirty="0"/>
          </a:p>
        </p:txBody>
      </p:sp>
      <p:sp>
        <p:nvSpPr>
          <p:cNvPr id="3" name="Title 12">
            <a:extLst>
              <a:ext uri="{FF2B5EF4-FFF2-40B4-BE49-F238E27FC236}">
                <a16:creationId xmlns:a16="http://schemas.microsoft.com/office/drawing/2014/main" id="{98902224-D253-6FEA-FDDE-D41A3D0D83B1}"/>
              </a:ext>
            </a:extLst>
          </p:cNvPr>
          <p:cNvSpPr txBox="1">
            <a:spLocks/>
          </p:cNvSpPr>
          <p:nvPr/>
        </p:nvSpPr>
        <p:spPr>
          <a:xfrm>
            <a:off x="0" y="56050"/>
            <a:ext cx="7895063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Technology and Engineering</a:t>
            </a:r>
          </a:p>
        </p:txBody>
      </p:sp>
      <p:pic>
        <p:nvPicPr>
          <p:cNvPr id="4" name="Online Media 4" title="Day at Work: Robotics Engineer">
            <a:hlinkClick r:id="" action="ppaction://media"/>
            <a:extLst>
              <a:ext uri="{FF2B5EF4-FFF2-40B4-BE49-F238E27FC236}">
                <a16:creationId xmlns:a16="http://schemas.microsoft.com/office/drawing/2014/main" id="{6E5D14D1-A05E-ECF3-C671-1677CA8EF88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5951033" y="2065840"/>
            <a:ext cx="4755946" cy="27263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01017F6-913E-CE23-30AD-4E267939124B}"/>
              </a:ext>
            </a:extLst>
          </p:cNvPr>
          <p:cNvSpPr txBox="1"/>
          <p:nvPr/>
        </p:nvSpPr>
        <p:spPr>
          <a:xfrm>
            <a:off x="5951033" y="1387072"/>
            <a:ext cx="3084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202124"/>
                </a:solidFill>
              </a:rPr>
              <a:t>A typical day in Robotics: </a:t>
            </a:r>
            <a:endParaRPr lang="en-GB" sz="1400" b="1" u="sng" dirty="0">
              <a:solidFill>
                <a:srgbClr val="0000EE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80DBCF-0E35-D221-1817-942AFF19C1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905451"/>
            <a:ext cx="4388076" cy="9525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2305031-700C-200E-BEFC-F51C908D4B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8076" y="5894116"/>
            <a:ext cx="4388076" cy="9525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F6BA410-4D11-0054-6CFB-F0517FFD42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29006" y="5905451"/>
            <a:ext cx="3862994" cy="95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854</TotalTime>
  <Words>456</Words>
  <Application>Microsoft Office PowerPoint</Application>
  <PresentationFormat>Widescreen</PresentationFormat>
  <Paragraphs>64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var(--cib-font-text)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68</cp:revision>
  <dcterms:created xsi:type="dcterms:W3CDTF">2022-04-22T12:25:31Z</dcterms:created>
  <dcterms:modified xsi:type="dcterms:W3CDTF">2024-12-09T09:45:29Z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