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9"/>
  </p:notesMasterIdLst>
  <p:sldIdLst>
    <p:sldId id="414" r:id="rId5"/>
    <p:sldId id="412" r:id="rId6"/>
    <p:sldId id="413" r:id="rId7"/>
    <p:sldId id="415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66356" autoAdjust="0"/>
  </p:normalViewPr>
  <p:slideViewPr>
    <p:cSldViewPr snapToGrid="0">
      <p:cViewPr varScale="1">
        <p:scale>
          <a:sx n="45" d="100"/>
          <a:sy n="45" d="100"/>
        </p:scale>
        <p:origin x="1496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rah Bytheway" userId="5cafaf9dcd1c6803" providerId="LiveId" clId="{F29FF4A3-E98B-4E87-9213-ECE408DFF776}"/>
    <pc:docChg chg="delSld delMainMaster">
      <pc:chgData name="Sarah Bytheway" userId="5cafaf9dcd1c6803" providerId="LiveId" clId="{F29FF4A3-E98B-4E87-9213-ECE408DFF776}" dt="2024-03-02T08:03:54.121" v="4" actId="47"/>
      <pc:docMkLst>
        <pc:docMk/>
      </pc:docMkLst>
      <pc:sldChg chg="del">
        <pc:chgData name="Sarah Bytheway" userId="5cafaf9dcd1c6803" providerId="LiveId" clId="{F29FF4A3-E98B-4E87-9213-ECE408DFF776}" dt="2024-03-02T08:03:52.157" v="0" actId="47"/>
        <pc:sldMkLst>
          <pc:docMk/>
          <pc:sldMk cId="1135866551" sldId="256"/>
        </pc:sldMkLst>
      </pc:sldChg>
      <pc:sldChg chg="del">
        <pc:chgData name="Sarah Bytheway" userId="5cafaf9dcd1c6803" providerId="LiveId" clId="{F29FF4A3-E98B-4E87-9213-ECE408DFF776}" dt="2024-03-02T08:03:52.581" v="1" actId="47"/>
        <pc:sldMkLst>
          <pc:docMk/>
          <pc:sldMk cId="367315808" sldId="402"/>
        </pc:sldMkLst>
      </pc:sldChg>
      <pc:sldChg chg="del">
        <pc:chgData name="Sarah Bytheway" userId="5cafaf9dcd1c6803" providerId="LiveId" clId="{F29FF4A3-E98B-4E87-9213-ECE408DFF776}" dt="2024-03-02T08:03:53.430" v="3" actId="47"/>
        <pc:sldMkLst>
          <pc:docMk/>
          <pc:sldMk cId="1442061480" sldId="410"/>
        </pc:sldMkLst>
      </pc:sldChg>
      <pc:sldChg chg="del">
        <pc:chgData name="Sarah Bytheway" userId="5cafaf9dcd1c6803" providerId="LiveId" clId="{F29FF4A3-E98B-4E87-9213-ECE408DFF776}" dt="2024-03-02T08:03:52.958" v="2" actId="47"/>
        <pc:sldMkLst>
          <pc:docMk/>
          <pc:sldMk cId="3370748808" sldId="411"/>
        </pc:sldMkLst>
      </pc:sldChg>
      <pc:sldChg chg="del">
        <pc:chgData name="Sarah Bytheway" userId="5cafaf9dcd1c6803" providerId="LiveId" clId="{F29FF4A3-E98B-4E87-9213-ECE408DFF776}" dt="2024-03-02T08:03:54.121" v="4" actId="47"/>
        <pc:sldMkLst>
          <pc:docMk/>
          <pc:sldMk cId="3866947137" sldId="415"/>
        </pc:sldMkLst>
      </pc:sldChg>
      <pc:sldMasterChg chg="del delSldLayout">
        <pc:chgData name="Sarah Bytheway" userId="5cafaf9dcd1c6803" providerId="LiveId" clId="{F29FF4A3-E98B-4E87-9213-ECE408DFF776}" dt="2024-03-02T08:03:52.581" v="1" actId="47"/>
        <pc:sldMasterMkLst>
          <pc:docMk/>
          <pc:sldMasterMk cId="270777183" sldId="2147483711"/>
        </pc:sldMasterMkLst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3198161812" sldId="2147483712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3695686692" sldId="2147483713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4167450939" sldId="2147483714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2737093044" sldId="2147483715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174597547" sldId="2147483716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3519976510" sldId="2147483717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4033245008" sldId="2147483718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1293493837" sldId="2147483719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1651660648" sldId="2147483720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24435823" sldId="2147483721"/>
          </pc:sldLayoutMkLst>
        </pc:sldLayoutChg>
        <pc:sldLayoutChg chg="del">
          <pc:chgData name="Sarah Bytheway" userId="5cafaf9dcd1c6803" providerId="LiveId" clId="{F29FF4A3-E98B-4E87-9213-ECE408DFF776}" dt="2024-03-02T08:03:52.581" v="1" actId="47"/>
          <pc:sldLayoutMkLst>
            <pc:docMk/>
            <pc:sldMasterMk cId="270777183" sldId="2147483711"/>
            <pc:sldLayoutMk cId="1343868782" sldId="2147483722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E81285-0C9E-4D49-A6C9-4F9AA9E29839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BFC5697-69A8-4A18-B887-7978A2F4FC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3020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BFC5697-69A8-4A18-B887-7978A2F4FC77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7304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Please</a:t>
            </a:r>
            <a:r>
              <a:rPr lang="en-GB" baseline="0" dirty="0" smtClean="0"/>
              <a:t> as your tutor group what careers/jobs they would want to know more about and we’ll profile these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BFC5697-69A8-4A18-B887-7978A2F4FC77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410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B6A401-2416-697A-3A18-0CD8E13CDC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1FC395B-32DE-DA1E-C99A-91A31633F1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65C40B-8594-B956-160D-A09E6D6A94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85DCBA-32BE-FF04-9CCC-5862BFA74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22F78A-AFA1-5B07-21EC-CC9255F02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1562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DFB825-2370-6075-DB97-2766409301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5A81FD-D09D-CFBE-F5F0-AB3C0FC9F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EE7CF5-601C-690E-C8DB-04395EAEF8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14E981-D74C-93C8-FF45-781ADE567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4CA09B-70A4-08EB-8056-A61A5876D0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2191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27A9C-5A79-F4EA-7566-14D7D146D7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6031F3-8D4A-893E-A52B-88856CD97F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4D38E7-371E-02A1-EAE7-6FE8283018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89E7D36-F8CA-2CDB-662D-EA50E5D009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AD232E-4032-9188-8F53-6DEEC10863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0877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63F42-882A-4A83-838F-3F361C59E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64EFD6-AC37-59E6-8011-60EE48E1A9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0D4DE0-4498-63D0-4AE8-9DD908923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CD89D0-1E4C-4E73-AD11-84AC7EDFC5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517D50-6604-0759-16AA-4682F5CBD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0101A7D-900F-A343-4D9F-8591768C01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31028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57F8FD-C2C5-5393-E7C0-53A4A3CB8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85F30A0-D5F7-476E-AA99-C872ABCC4A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DBC38B-2BC0-E009-0336-B0A5C77DF9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35E5EFB-FEB1-7F90-1C24-39F6F54371E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510AAAC-1D13-04EE-AAC8-9650598BBE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2A79C57-DD62-C188-E4D5-BEFD9EE631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7DB93D5-515D-23A5-BFBF-F980D1598B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3C1BCCE-00C8-B9A7-8768-3F4E54490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08057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1EB89D-8D71-01CD-8917-0B452C520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855AA4-A308-0AC6-E404-86C60C5A92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0F1D56F-8C04-7B07-D986-0CBC374ACD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851804-49AB-FC0F-54A3-AF60AD7972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0243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59E67D5-3A3E-BE00-82BA-D06782106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69175F-EB75-E736-E53E-20F7638C4E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A198832-5ECE-D541-DCC4-5A301A4325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716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A37BCF-29A4-6901-7E13-BCBE11BBA1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C159DD-DA8C-54D0-B12E-4C8143E715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E5D74A3-6624-9BB6-0784-9CE16CBDB6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B1C0920-C915-6076-54CB-32EEE57AF1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448CC7-7946-6FF9-737E-B9A6AC5F82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1B62AF-C731-F1EF-5987-CA6E71C781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46548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E3D4D6-1FB4-8583-3046-6FAD4AF38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F1FFCC6-7290-92DC-C70C-96E731A714A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EED473-E8DF-54EC-28DD-C3B42E4556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8930BC7-F1AD-1534-FB4C-DB6F489B0D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B2D0A4-8182-2505-1BE5-CE156B9AD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B0F53D-D8AC-4FD2-8122-61CCFD6CC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14313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5D0049-15C9-AFDC-2DC2-5FC836B5F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C99104-73BB-5C59-6CF5-3B8B6E2267A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F1307C-DC61-A345-B9D2-12AEAD4E50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D8439-AD3A-E626-19D7-5460C207B0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1C9758-FAE2-7D94-4FF7-72710CD798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66897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E6A7F4F-B798-1B42-C40F-34F02C2404B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11C8DF-2E69-B384-4246-E7D2DDA7D0A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76CC2B-DC57-025A-84C3-DF31D522EE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3E30C7-469F-2235-522F-7A9EF92B54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19E804-067D-B049-3607-A5C17A3271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4246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D298683-F961-83ED-E62E-8DFAEB915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16EF24-2E22-5003-8D91-00516D1D72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25EC04-0C5B-2B19-7F2C-BB311AF684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9B58E5-8281-4B36-8B58-1B895D37686D}" type="datetimeFigureOut">
              <a:rPr lang="en-GB" smtClean="0"/>
              <a:t>04/03/2024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723F1E-D51D-42F0-3DD6-74F3055311F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047D4-0604-3F23-AB3F-3D3B2D5C68E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946032-74D8-475A-8C44-B4413C607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8816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Y6ZzxJU-h-A?feature=oembed" TargetMode="Externa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Relationship Id="rId4" Type="http://schemas.openxmlformats.org/officeDocument/2006/relationships/hyperlink" Target="https://forms.office.com/Pages/DesignPageV2.aspx?subpage=design&amp;token=6889fb89195c45ddab46c027ecdc512f&amp;id=svRAecJqukWVZVvTgdjPcE1y73sXtKpDqwSszWJ_RixURU9MUVRFVlVSWE02MUVMUDE0QjhNNTRIMC4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17636" y="1195704"/>
            <a:ext cx="1577020" cy="1491196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24547E9-8FE1-E790-7759-AF4DAE7FDE58}"/>
              </a:ext>
            </a:extLst>
          </p:cNvPr>
          <p:cNvSpPr txBox="1"/>
          <p:nvPr/>
        </p:nvSpPr>
        <p:spPr>
          <a:xfrm>
            <a:off x="3116581" y="2930496"/>
            <a:ext cx="8025902" cy="101566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6000" b="1" dirty="0">
                <a:solidFill>
                  <a:schemeClr val="accent1"/>
                </a:solidFill>
                <a:latin typeface="Calibri Light"/>
              </a:rPr>
              <a:t>Career of the Week</a:t>
            </a:r>
          </a:p>
        </p:txBody>
      </p:sp>
    </p:spTree>
    <p:extLst>
      <p:ext uri="{BB962C8B-B14F-4D97-AF65-F5344CB8AC3E}">
        <p14:creationId xmlns:p14="http://schemas.microsoft.com/office/powerpoint/2010/main" val="39844188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brochure with text and images&#10;&#10;Description automatically generated">
            <a:extLst>
              <a:ext uri="{FF2B5EF4-FFF2-40B4-BE49-F238E27FC236}">
                <a16:creationId xmlns:a16="http://schemas.microsoft.com/office/drawing/2014/main" id="{9F28D867-ABC3-95F5-539D-32C27B5B2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836018" cy="68580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7201013" y="261446"/>
            <a:ext cx="35806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Employers</a:t>
            </a:r>
          </a:p>
          <a:p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This is a career high in demand</a:t>
            </a:r>
          </a:p>
          <a:p>
            <a:endParaRPr lang="en-GB" sz="20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Copywriters mainly work for advertising or full-service marketing agencies. </a:t>
            </a:r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There are also specialist agencies that focus on specific areas such as digital advertising, with more than 250 member agencies.</a:t>
            </a:r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Newspapers often employ copywriters to write advertisements, as do radio stations to write jingles. </a:t>
            </a:r>
            <a:endParaRPr lang="en-GB" sz="1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Medical copywriting for pharmaceutical companies is also an option for those with a medical or science degree.</a:t>
            </a:r>
          </a:p>
          <a:p>
            <a:r>
              <a:rPr lang="en-GB" sz="1600" dirty="0">
                <a:latin typeface="Calibri" panose="020F0502020204030204" pitchFamily="34" charset="0"/>
                <a:cs typeface="Calibri" panose="020F0502020204030204" pitchFamily="34" charset="0"/>
              </a:rPr>
              <a:t>Copywriting goes across all industries.</a:t>
            </a:r>
          </a:p>
        </p:txBody>
      </p:sp>
    </p:spTree>
    <p:extLst>
      <p:ext uri="{BB962C8B-B14F-4D97-AF65-F5344CB8AC3E}">
        <p14:creationId xmlns:p14="http://schemas.microsoft.com/office/powerpoint/2010/main" val="36894006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679457" y="5169050"/>
            <a:ext cx="6257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>
                <a:latin typeface="Calibri" panose="020F0502020204030204" pitchFamily="34" charset="0"/>
                <a:cs typeface="Calibri" panose="020F0502020204030204" pitchFamily="34" charset="0"/>
              </a:rPr>
              <a:t>Would you like to be a creative copywriter?</a:t>
            </a:r>
          </a:p>
        </p:txBody>
      </p:sp>
      <p:pic>
        <p:nvPicPr>
          <p:cNvPr id="2" name="Online Media 1" title="Day in the Life of a Copywriter [What Do Copywriters Do?]">
            <a:hlinkClick r:id="" action="ppaction://media"/>
            <a:extLst>
              <a:ext uri="{FF2B5EF4-FFF2-40B4-BE49-F238E27FC236}">
                <a16:creationId xmlns:a16="http://schemas.microsoft.com/office/drawing/2014/main" id="{77E58244-A731-95CD-D6D6-99A91A39D75F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2225" y="0"/>
            <a:ext cx="12147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4584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 rot="5400000">
            <a:off x="5619946" y="-5619946"/>
            <a:ext cx="952107" cy="12192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9011" y="1224279"/>
            <a:ext cx="1577020" cy="149119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00125" y="1928813"/>
            <a:ext cx="6143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2000250" y="3257551"/>
            <a:ext cx="890111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hlinkClick r:id="rId4"/>
              </a:rPr>
              <a:t>Submit your Suggestions for Career of the Week</a:t>
            </a:r>
            <a:endParaRPr lang="en-GB" sz="3200" dirty="0" smtClean="0"/>
          </a:p>
          <a:p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2781597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F2CEFD9DCFF9D48AC00BF1F09E77AC1" ma:contentTypeVersion="17" ma:contentTypeDescription="Create a new document." ma:contentTypeScope="" ma:versionID="31368feb86bcf428061dea64282b810b">
  <xsd:schema xmlns:xsd="http://www.w3.org/2001/XMLSchema" xmlns:xs="http://www.w3.org/2001/XMLSchema" xmlns:p="http://schemas.microsoft.com/office/2006/metadata/properties" xmlns:ns2="8f915fe7-b4c2-48f4-b98f-cb5ed08bf7c2" xmlns:ns3="5f05f450-3675-4dbf-b3ff-a073c96c80a5" targetNamespace="http://schemas.microsoft.com/office/2006/metadata/properties" ma:root="true" ma:fieldsID="90d92e2da51d9be9c4ac6048601ed233" ns2:_="" ns3:_="">
    <xsd:import namespace="8f915fe7-b4c2-48f4-b98f-cb5ed08bf7c2"/>
    <xsd:import namespace="5f05f450-3675-4dbf-b3ff-a073c96c80a5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f915fe7-b4c2-48f4-b98f-cb5ed08bf7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4d826bf7-9e5f-4e2b-be30-8af44705de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f05f450-3675-4dbf-b3ff-a073c96c80a5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6b31c0f6-baa5-4333-824c-2272963e2020}" ma:internalName="TaxCatchAll" ma:showField="CatchAllData" ma:web="5f05f450-3675-4dbf-b3ff-a073c96c80a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f915fe7-b4c2-48f4-b98f-cb5ed08bf7c2">
      <Terms xmlns="http://schemas.microsoft.com/office/infopath/2007/PartnerControls"/>
    </lcf76f155ced4ddcb4097134ff3c332f>
    <TaxCatchAll xmlns="5f05f450-3675-4dbf-b3ff-a073c96c80a5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28B3477-E584-49D8-8810-91CDD827C2DF}"/>
</file>

<file path=customXml/itemProps2.xml><?xml version="1.0" encoding="utf-8"?>
<ds:datastoreItem xmlns:ds="http://schemas.openxmlformats.org/officeDocument/2006/customXml" ds:itemID="{AE5F7C8B-A8A9-4D18-90BC-001577440504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88bc13ec-fdbf-41cc-8767-012b757b2b13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01083CD8-7B1B-4346-A13A-5508FABE153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121</Words>
  <Application>Microsoft Office PowerPoint</Application>
  <PresentationFormat>Widescreen</PresentationFormat>
  <Paragraphs>15</Paragraphs>
  <Slides>4</Slides>
  <Notes>2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Teacher Training for Career Lessons KS3 &amp; KS4</dc:title>
  <dc:creator>Anneke Hudson</dc:creator>
  <cp:lastModifiedBy>Sarah Bytheway</cp:lastModifiedBy>
  <cp:revision>306</cp:revision>
  <dcterms:created xsi:type="dcterms:W3CDTF">2022-07-27T14:44:59Z</dcterms:created>
  <dcterms:modified xsi:type="dcterms:W3CDTF">2024-03-04T08:23:32Z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0x010100035973E4435A7045866724FFC8E8AAF2</vt:lpwstr>
  </property>
  <property fmtid="{D5CDD505-2E9C-101B-9397-08002B2CF9AE}" pid="3" name="MediaServiceImageTags">
    <vt:lpwstr/>
  </property>
</Properties>
</file>