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9"/>
  </p:notesMasterIdLst>
  <p:sldIdLst>
    <p:sldId id="769" r:id="rId5"/>
    <p:sldId id="779" r:id="rId6"/>
    <p:sldId id="778" r:id="rId7"/>
    <p:sldId id="775"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115431-9F39-4A4F-8847-FEE8998FC2A1}" v="33" dt="2025-02-10T07:37:16.1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447"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75115431-9F39-4A4F-8847-FEE8998FC2A1}"/>
    <pc:docChg chg="undo custSel addSld delSld modSld sldOrd">
      <pc:chgData name="S Bytheway" userId="29b7b8d0-66fc-4a0f-9903-88ac16cb6ff1" providerId="ADAL" clId="{75115431-9F39-4A4F-8847-FEE8998FC2A1}" dt="2025-02-10T07:37:35.173" v="1903" actId="1076"/>
      <pc:docMkLst>
        <pc:docMk/>
      </pc:docMkLst>
      <pc:sldChg chg="addSp delSp modSp del mod modNotesTx">
        <pc:chgData name="S Bytheway" userId="29b7b8d0-66fc-4a0f-9903-88ac16cb6ff1" providerId="ADAL" clId="{75115431-9F39-4A4F-8847-FEE8998FC2A1}" dt="2025-02-04T10:57:06.078" v="1590" actId="47"/>
        <pc:sldMkLst>
          <pc:docMk/>
          <pc:sldMk cId="2280617263" sldId="284"/>
        </pc:sldMkLst>
        <pc:spChg chg="add mod">
          <ac:chgData name="S Bytheway" userId="29b7b8d0-66fc-4a0f-9903-88ac16cb6ff1" providerId="ADAL" clId="{75115431-9F39-4A4F-8847-FEE8998FC2A1}" dt="2025-02-04T07:49:11.775" v="45"/>
          <ac:spMkLst>
            <pc:docMk/>
            <pc:sldMk cId="2280617263" sldId="284"/>
            <ac:spMk id="2" creationId="{19DCF2D8-981F-BA3E-EB92-60D6C7F676F9}"/>
          </ac:spMkLst>
        </pc:spChg>
        <pc:spChg chg="del">
          <ac:chgData name="S Bytheway" userId="29b7b8d0-66fc-4a0f-9903-88ac16cb6ff1" providerId="ADAL" clId="{75115431-9F39-4A4F-8847-FEE8998FC2A1}" dt="2025-02-04T07:48:32.463" v="41" actId="478"/>
          <ac:spMkLst>
            <pc:docMk/>
            <pc:sldMk cId="2280617263" sldId="284"/>
            <ac:spMk id="5" creationId="{433C774C-5186-225A-DE76-8B82E6C06311}"/>
          </ac:spMkLst>
        </pc:spChg>
        <pc:spChg chg="del">
          <ac:chgData name="S Bytheway" userId="29b7b8d0-66fc-4a0f-9903-88ac16cb6ff1" providerId="ADAL" clId="{75115431-9F39-4A4F-8847-FEE8998FC2A1}" dt="2025-02-04T07:48:33.522" v="42" actId="478"/>
          <ac:spMkLst>
            <pc:docMk/>
            <pc:sldMk cId="2280617263" sldId="284"/>
            <ac:spMk id="7" creationId="{FD75E911-BAFB-4007-FABD-20E91475184B}"/>
          </ac:spMkLst>
        </pc:spChg>
        <pc:picChg chg="del">
          <ac:chgData name="S Bytheway" userId="29b7b8d0-66fc-4a0f-9903-88ac16cb6ff1" providerId="ADAL" clId="{75115431-9F39-4A4F-8847-FEE8998FC2A1}" dt="2025-02-04T07:48:30.691" v="40" actId="478"/>
          <ac:picMkLst>
            <pc:docMk/>
            <pc:sldMk cId="2280617263" sldId="284"/>
            <ac:picMk id="4" creationId="{E25B544C-0DA5-2796-C5DA-4A225AC8FBB5}"/>
          </ac:picMkLst>
        </pc:picChg>
        <pc:picChg chg="del">
          <ac:chgData name="S Bytheway" userId="29b7b8d0-66fc-4a0f-9903-88ac16cb6ff1" providerId="ADAL" clId="{75115431-9F39-4A4F-8847-FEE8998FC2A1}" dt="2025-02-04T07:49:04.468" v="43" actId="478"/>
          <ac:picMkLst>
            <pc:docMk/>
            <pc:sldMk cId="2280617263" sldId="284"/>
            <ac:picMk id="6" creationId="{E81E94AE-C7D8-EFB5-204C-F9DDBB7A8189}"/>
          </ac:picMkLst>
        </pc:picChg>
      </pc:sldChg>
      <pc:sldChg chg="addSp delSp modSp add del mod">
        <pc:chgData name="S Bytheway" userId="29b7b8d0-66fc-4a0f-9903-88ac16cb6ff1" providerId="ADAL" clId="{75115431-9F39-4A4F-8847-FEE8998FC2A1}" dt="2025-02-04T10:57:04.042" v="1587" actId="47"/>
        <pc:sldMkLst>
          <pc:docMk/>
          <pc:sldMk cId="3066928975" sldId="296"/>
        </pc:sldMkLst>
        <pc:spChg chg="mod">
          <ac:chgData name="S Bytheway" userId="29b7b8d0-66fc-4a0f-9903-88ac16cb6ff1" providerId="ADAL" clId="{75115431-9F39-4A4F-8847-FEE8998FC2A1}" dt="2025-02-04T10:51:34.589" v="1521" actId="14100"/>
          <ac:spMkLst>
            <pc:docMk/>
            <pc:sldMk cId="3066928975" sldId="296"/>
            <ac:spMk id="9" creationId="{6F309714-2E1A-456F-A527-410877A9A028}"/>
          </ac:spMkLst>
        </pc:spChg>
        <pc:graphicFrameChg chg="mod modGraphic">
          <ac:chgData name="S Bytheway" userId="29b7b8d0-66fc-4a0f-9903-88ac16cb6ff1" providerId="ADAL" clId="{75115431-9F39-4A4F-8847-FEE8998FC2A1}" dt="2025-02-04T10:51:59.443" v="1533" actId="20577"/>
          <ac:graphicFrameMkLst>
            <pc:docMk/>
            <pc:sldMk cId="3066928975" sldId="296"/>
            <ac:graphicFrameMk id="8" creationId="{00000000-0000-0000-0000-000000000000}"/>
          </ac:graphicFrameMkLst>
        </pc:graphicFrameChg>
        <pc:graphicFrameChg chg="mod modGraphic">
          <ac:chgData name="S Bytheway" userId="29b7b8d0-66fc-4a0f-9903-88ac16cb6ff1" providerId="ADAL" clId="{75115431-9F39-4A4F-8847-FEE8998FC2A1}" dt="2025-02-04T10:52:13.709" v="1551" actId="1076"/>
          <ac:graphicFrameMkLst>
            <pc:docMk/>
            <pc:sldMk cId="3066928975" sldId="296"/>
            <ac:graphicFrameMk id="14" creationId="{00000000-0000-0000-0000-000000000000}"/>
          </ac:graphicFrameMkLst>
        </pc:graphicFrameChg>
        <pc:picChg chg="add mod">
          <ac:chgData name="S Bytheway" userId="29b7b8d0-66fc-4a0f-9903-88ac16cb6ff1" providerId="ADAL" clId="{75115431-9F39-4A4F-8847-FEE8998FC2A1}" dt="2025-02-04T10:51:47.285" v="1529" actId="1076"/>
          <ac:picMkLst>
            <pc:docMk/>
            <pc:sldMk cId="3066928975" sldId="296"/>
            <ac:picMk id="3" creationId="{36056022-8F5D-6966-8A38-6EAB97E2B9FC}"/>
          </ac:picMkLst>
        </pc:picChg>
        <pc:picChg chg="del mod">
          <ac:chgData name="S Bytheway" userId="29b7b8d0-66fc-4a0f-9903-88ac16cb6ff1" providerId="ADAL" clId="{75115431-9F39-4A4F-8847-FEE8998FC2A1}" dt="2025-02-04T10:51:20.752" v="1516" actId="478"/>
          <ac:picMkLst>
            <pc:docMk/>
            <pc:sldMk cId="3066928975" sldId="296"/>
            <ac:picMk id="10" creationId="{BE74BBD2-74F2-48D3-9616-CCAC65DBB2B2}"/>
          </ac:picMkLst>
        </pc:picChg>
      </pc:sldChg>
      <pc:sldChg chg="addSp delSp modSp mod delAnim modAnim modNotesTx">
        <pc:chgData name="S Bytheway" userId="29b7b8d0-66fc-4a0f-9903-88ac16cb6ff1" providerId="ADAL" clId="{75115431-9F39-4A4F-8847-FEE8998FC2A1}" dt="2025-02-10T07:37:35.173" v="1903" actId="1076"/>
        <pc:sldMkLst>
          <pc:docMk/>
          <pc:sldMk cId="1898494914" sldId="769"/>
        </pc:sldMkLst>
        <pc:spChg chg="mod">
          <ac:chgData name="S Bytheway" userId="29b7b8d0-66fc-4a0f-9903-88ac16cb6ff1" providerId="ADAL" clId="{75115431-9F39-4A4F-8847-FEE8998FC2A1}" dt="2025-02-04T10:40:02.267" v="1168" actId="1076"/>
          <ac:spMkLst>
            <pc:docMk/>
            <pc:sldMk cId="1898494914" sldId="769"/>
            <ac:spMk id="2" creationId="{8407D9E1-3BA7-33A1-277B-9C535197D91A}"/>
          </ac:spMkLst>
        </pc:spChg>
        <pc:spChg chg="add del mod">
          <ac:chgData name="S Bytheway" userId="29b7b8d0-66fc-4a0f-9903-88ac16cb6ff1" providerId="ADAL" clId="{75115431-9F39-4A4F-8847-FEE8998FC2A1}" dt="2025-02-04T09:48:04.341" v="165" actId="478"/>
          <ac:spMkLst>
            <pc:docMk/>
            <pc:sldMk cId="1898494914" sldId="769"/>
            <ac:spMk id="3" creationId="{6DFB61D2-F349-A93A-D486-133AEB2B4622}"/>
          </ac:spMkLst>
        </pc:spChg>
        <pc:spChg chg="add mod">
          <ac:chgData name="S Bytheway" userId="29b7b8d0-66fc-4a0f-9903-88ac16cb6ff1" providerId="ADAL" clId="{75115431-9F39-4A4F-8847-FEE8998FC2A1}" dt="2025-02-04T10:59:20.822" v="1801" actId="20577"/>
          <ac:spMkLst>
            <pc:docMk/>
            <pc:sldMk cId="1898494914" sldId="769"/>
            <ac:spMk id="3" creationId="{77E4B957-9007-578F-F713-B69569624AF0}"/>
          </ac:spMkLst>
        </pc:spChg>
        <pc:spChg chg="del mod">
          <ac:chgData name="S Bytheway" userId="29b7b8d0-66fc-4a0f-9903-88ac16cb6ff1" providerId="ADAL" clId="{75115431-9F39-4A4F-8847-FEE8998FC2A1}" dt="2025-02-04T09:49:13.835" v="170" actId="478"/>
          <ac:spMkLst>
            <pc:docMk/>
            <pc:sldMk cId="1898494914" sldId="769"/>
            <ac:spMk id="6" creationId="{924547E9-8FE1-E790-7759-AF4DAE7FDE58}"/>
          </ac:spMkLst>
        </pc:spChg>
        <pc:spChg chg="add mod">
          <ac:chgData name="S Bytheway" userId="29b7b8d0-66fc-4a0f-9903-88ac16cb6ff1" providerId="ADAL" clId="{75115431-9F39-4A4F-8847-FEE8998FC2A1}" dt="2025-02-04T10:59:26.082" v="1803" actId="1076"/>
          <ac:spMkLst>
            <pc:docMk/>
            <pc:sldMk cId="1898494914" sldId="769"/>
            <ac:spMk id="6" creationId="{B6CD1AC0-900B-C538-470C-E07B131EEF60}"/>
          </ac:spMkLst>
        </pc:spChg>
        <pc:spChg chg="add mod">
          <ac:chgData name="S Bytheway" userId="29b7b8d0-66fc-4a0f-9903-88ac16cb6ff1" providerId="ADAL" clId="{75115431-9F39-4A4F-8847-FEE8998FC2A1}" dt="2025-02-04T10:47:52.289" v="1379" actId="1076"/>
          <ac:spMkLst>
            <pc:docMk/>
            <pc:sldMk cId="1898494914" sldId="769"/>
            <ac:spMk id="8" creationId="{C1398DB5-E7D9-19AA-7EDA-E0275E0E8BDD}"/>
          </ac:spMkLst>
        </pc:spChg>
        <pc:picChg chg="add del mod">
          <ac:chgData name="S Bytheway" userId="29b7b8d0-66fc-4a0f-9903-88ac16cb6ff1" providerId="ADAL" clId="{75115431-9F39-4A4F-8847-FEE8998FC2A1}" dt="2025-02-10T07:36:44.616" v="1885" actId="478"/>
          <ac:picMkLst>
            <pc:docMk/>
            <pc:sldMk cId="1898494914" sldId="769"/>
            <ac:picMk id="5" creationId="{497ED535-8E3E-467C-907B-54F3217A5F76}"/>
          </ac:picMkLst>
        </pc:picChg>
        <pc:picChg chg="del">
          <ac:chgData name="S Bytheway" userId="29b7b8d0-66fc-4a0f-9903-88ac16cb6ff1" providerId="ADAL" clId="{75115431-9F39-4A4F-8847-FEE8998FC2A1}" dt="2025-02-04T07:48:28.611" v="38" actId="478"/>
          <ac:picMkLst>
            <pc:docMk/>
            <pc:sldMk cId="1898494914" sldId="769"/>
            <ac:picMk id="5" creationId="{8D3520C5-688D-A87F-EAD9-208025603982}"/>
          </ac:picMkLst>
        </pc:picChg>
        <pc:picChg chg="add mod">
          <ac:chgData name="S Bytheway" userId="29b7b8d0-66fc-4a0f-9903-88ac16cb6ff1" providerId="ADAL" clId="{75115431-9F39-4A4F-8847-FEE8998FC2A1}" dt="2025-02-10T07:37:35.173" v="1903" actId="1076"/>
          <ac:picMkLst>
            <pc:docMk/>
            <pc:sldMk cId="1898494914" sldId="769"/>
            <ac:picMk id="7" creationId="{8ABE5BC0-2DCE-F7C4-C3BD-CE7278934641}"/>
          </ac:picMkLst>
        </pc:picChg>
        <pc:picChg chg="add mod">
          <ac:chgData name="S Bytheway" userId="29b7b8d0-66fc-4a0f-9903-88ac16cb6ff1" providerId="ADAL" clId="{75115431-9F39-4A4F-8847-FEE8998FC2A1}" dt="2025-02-10T07:37:24.065" v="1889" actId="14100"/>
          <ac:picMkLst>
            <pc:docMk/>
            <pc:sldMk cId="1898494914" sldId="769"/>
            <ac:picMk id="9" creationId="{19634A72-421C-8233-A1F6-404965BE021A}"/>
          </ac:picMkLst>
        </pc:picChg>
        <pc:picChg chg="del">
          <ac:chgData name="S Bytheway" userId="29b7b8d0-66fc-4a0f-9903-88ac16cb6ff1" providerId="ADAL" clId="{75115431-9F39-4A4F-8847-FEE8998FC2A1}" dt="2025-02-04T10:51:16.958" v="1515" actId="478"/>
          <ac:picMkLst>
            <pc:docMk/>
            <pc:sldMk cId="1898494914" sldId="769"/>
            <ac:picMk id="10" creationId="{2E0D79C3-D718-B76F-878F-6324817D7027}"/>
          </ac:picMkLst>
        </pc:picChg>
        <pc:picChg chg="del">
          <ac:chgData name="S Bytheway" userId="29b7b8d0-66fc-4a0f-9903-88ac16cb6ff1" providerId="ADAL" clId="{75115431-9F39-4A4F-8847-FEE8998FC2A1}" dt="2025-02-04T07:48:27.994" v="37" actId="478"/>
          <ac:picMkLst>
            <pc:docMk/>
            <pc:sldMk cId="1898494914" sldId="769"/>
            <ac:picMk id="11" creationId="{724B6F69-8658-5418-F3B3-08BCDF870A06}"/>
          </ac:picMkLst>
        </pc:picChg>
        <pc:picChg chg="del">
          <ac:chgData name="S Bytheway" userId="29b7b8d0-66fc-4a0f-9903-88ac16cb6ff1" providerId="ADAL" clId="{75115431-9F39-4A4F-8847-FEE8998FC2A1}" dt="2025-02-04T07:48:29.098" v="39" actId="478"/>
          <ac:picMkLst>
            <pc:docMk/>
            <pc:sldMk cId="1898494914" sldId="769"/>
            <ac:picMk id="13" creationId="{BC02A544-2CAF-E1D6-EF24-90DA82C7DF76}"/>
          </ac:picMkLst>
        </pc:picChg>
      </pc:sldChg>
      <pc:sldChg chg="addSp delSp modSp mod ord modAnim">
        <pc:chgData name="S Bytheway" userId="29b7b8d0-66fc-4a0f-9903-88ac16cb6ff1" providerId="ADAL" clId="{75115431-9F39-4A4F-8847-FEE8998FC2A1}" dt="2025-02-04T10:56:56.059" v="1586" actId="255"/>
        <pc:sldMkLst>
          <pc:docMk/>
          <pc:sldMk cId="462669372" sldId="775"/>
        </pc:sldMkLst>
        <pc:spChg chg="add mod">
          <ac:chgData name="S Bytheway" userId="29b7b8d0-66fc-4a0f-9903-88ac16cb6ff1" providerId="ADAL" clId="{75115431-9F39-4A4F-8847-FEE8998FC2A1}" dt="2025-02-04T10:48:43.371" v="1480" actId="1076"/>
          <ac:spMkLst>
            <pc:docMk/>
            <pc:sldMk cId="462669372" sldId="775"/>
            <ac:spMk id="2" creationId="{26D25F32-F73F-AE0B-3BC6-43F2CFAB3C43}"/>
          </ac:spMkLst>
        </pc:spChg>
        <pc:spChg chg="mod">
          <ac:chgData name="S Bytheway" userId="29b7b8d0-66fc-4a0f-9903-88ac16cb6ff1" providerId="ADAL" clId="{75115431-9F39-4A4F-8847-FEE8998FC2A1}" dt="2025-02-04T10:48:24.235" v="1434" actId="1076"/>
          <ac:spMkLst>
            <pc:docMk/>
            <pc:sldMk cId="462669372" sldId="775"/>
            <ac:spMk id="6" creationId="{957BA46E-EA36-A1D6-07C2-5D20C958963E}"/>
          </ac:spMkLst>
        </pc:spChg>
        <pc:spChg chg="mod">
          <ac:chgData name="S Bytheway" userId="29b7b8d0-66fc-4a0f-9903-88ac16cb6ff1" providerId="ADAL" clId="{75115431-9F39-4A4F-8847-FEE8998FC2A1}" dt="2025-02-04T10:56:56.059" v="1586" actId="255"/>
          <ac:spMkLst>
            <pc:docMk/>
            <pc:sldMk cId="462669372" sldId="775"/>
            <ac:spMk id="8" creationId="{320CF118-9014-348D-AA7D-B709326501AB}"/>
          </ac:spMkLst>
        </pc:spChg>
        <pc:spChg chg="add mod">
          <ac:chgData name="S Bytheway" userId="29b7b8d0-66fc-4a0f-9903-88ac16cb6ff1" providerId="ADAL" clId="{75115431-9F39-4A4F-8847-FEE8998FC2A1}" dt="2025-02-04T10:49:29.716" v="1498" actId="14100"/>
          <ac:spMkLst>
            <pc:docMk/>
            <pc:sldMk cId="462669372" sldId="775"/>
            <ac:spMk id="10" creationId="{63B8A864-5EA6-2E10-7937-FFE3A1D9F26C}"/>
          </ac:spMkLst>
        </pc:spChg>
        <pc:spChg chg="mod">
          <ac:chgData name="S Bytheway" userId="29b7b8d0-66fc-4a0f-9903-88ac16cb6ff1" providerId="ADAL" clId="{75115431-9F39-4A4F-8847-FEE8998FC2A1}" dt="2025-02-04T10:48:38.535" v="1479" actId="14100"/>
          <ac:spMkLst>
            <pc:docMk/>
            <pc:sldMk cId="462669372" sldId="775"/>
            <ac:spMk id="11" creationId="{F7436DB8-4F5A-0309-7801-0517AD726E4F}"/>
          </ac:spMkLst>
        </pc:spChg>
        <pc:spChg chg="add mod">
          <ac:chgData name="S Bytheway" userId="29b7b8d0-66fc-4a0f-9903-88ac16cb6ff1" providerId="ADAL" clId="{75115431-9F39-4A4F-8847-FEE8998FC2A1}" dt="2025-02-04T10:53:42.950" v="1578" actId="20577"/>
          <ac:spMkLst>
            <pc:docMk/>
            <pc:sldMk cId="462669372" sldId="775"/>
            <ac:spMk id="16" creationId="{7BD9C520-3520-6F87-C91D-55B09E1BEF7A}"/>
          </ac:spMkLst>
        </pc:spChg>
        <pc:picChg chg="del">
          <ac:chgData name="S Bytheway" userId="29b7b8d0-66fc-4a0f-9903-88ac16cb6ff1" providerId="ADAL" clId="{75115431-9F39-4A4F-8847-FEE8998FC2A1}" dt="2025-02-04T10:31:16.044" v="300" actId="478"/>
          <ac:picMkLst>
            <pc:docMk/>
            <pc:sldMk cId="462669372" sldId="775"/>
            <ac:picMk id="3" creationId="{C869E75B-45A5-7BC9-E1EE-D09439F1D60E}"/>
          </ac:picMkLst>
        </pc:picChg>
        <pc:picChg chg="add mod">
          <ac:chgData name="S Bytheway" userId="29b7b8d0-66fc-4a0f-9903-88ac16cb6ff1" providerId="ADAL" clId="{75115431-9F39-4A4F-8847-FEE8998FC2A1}" dt="2025-02-04T10:49:10.729" v="1484" actId="14100"/>
          <ac:picMkLst>
            <pc:docMk/>
            <pc:sldMk cId="462669372" sldId="775"/>
            <ac:picMk id="7" creationId="{E8C17DEC-813D-708D-94DD-C89095A034C4}"/>
          </ac:picMkLst>
        </pc:picChg>
        <pc:picChg chg="add mod">
          <ac:chgData name="S Bytheway" userId="29b7b8d0-66fc-4a0f-9903-88ac16cb6ff1" providerId="ADAL" clId="{75115431-9F39-4A4F-8847-FEE8998FC2A1}" dt="2025-02-04T10:48:25.285" v="1435" actId="1076"/>
          <ac:picMkLst>
            <pc:docMk/>
            <pc:sldMk cId="462669372" sldId="775"/>
            <ac:picMk id="9" creationId="{7F7DFA77-CDAC-9805-9674-87E84607073F}"/>
          </ac:picMkLst>
        </pc:picChg>
      </pc:sldChg>
      <pc:sldChg chg="new del">
        <pc:chgData name="S Bytheway" userId="29b7b8d0-66fc-4a0f-9903-88ac16cb6ff1" providerId="ADAL" clId="{75115431-9F39-4A4F-8847-FEE8998FC2A1}" dt="2025-02-04T08:05:44.075" v="146" actId="47"/>
        <pc:sldMkLst>
          <pc:docMk/>
          <pc:sldMk cId="274479261" sldId="776"/>
        </pc:sldMkLst>
      </pc:sldChg>
      <pc:sldChg chg="addSp delSp modSp add del mod delAnim modAnim">
        <pc:chgData name="S Bytheway" userId="29b7b8d0-66fc-4a0f-9903-88ac16cb6ff1" providerId="ADAL" clId="{75115431-9F39-4A4F-8847-FEE8998FC2A1}" dt="2025-02-04T10:57:04.652" v="1588" actId="47"/>
        <pc:sldMkLst>
          <pc:docMk/>
          <pc:sldMk cId="3614499240" sldId="777"/>
        </pc:sldMkLst>
        <pc:spChg chg="mod">
          <ac:chgData name="S Bytheway" userId="29b7b8d0-66fc-4a0f-9903-88ac16cb6ff1" providerId="ADAL" clId="{75115431-9F39-4A4F-8847-FEE8998FC2A1}" dt="2025-02-04T10:52:54.812" v="1567" actId="27636"/>
          <ac:spMkLst>
            <pc:docMk/>
            <pc:sldMk cId="3614499240" sldId="777"/>
            <ac:spMk id="9" creationId="{6F309714-2E1A-456F-A527-410877A9A028}"/>
          </ac:spMkLst>
        </pc:spChg>
        <pc:graphicFrameChg chg="add mod">
          <ac:chgData name="S Bytheway" userId="29b7b8d0-66fc-4a0f-9903-88ac16cb6ff1" providerId="ADAL" clId="{75115431-9F39-4A4F-8847-FEE8998FC2A1}" dt="2025-02-04T10:52:21.702" v="1553"/>
          <ac:graphicFrameMkLst>
            <pc:docMk/>
            <pc:sldMk cId="3614499240" sldId="777"/>
            <ac:graphicFrameMk id="2" creationId="{EC2CA50E-DD3C-A037-F7FC-55E6A40CF528}"/>
          </ac:graphicFrameMkLst>
        </pc:graphicFrameChg>
        <pc:graphicFrameChg chg="mod modGraphic">
          <ac:chgData name="S Bytheway" userId="29b7b8d0-66fc-4a0f-9903-88ac16cb6ff1" providerId="ADAL" clId="{75115431-9F39-4A4F-8847-FEE8998FC2A1}" dt="2025-02-04T10:52:49.587" v="1565" actId="20577"/>
          <ac:graphicFrameMkLst>
            <pc:docMk/>
            <pc:sldMk cId="3614499240" sldId="777"/>
            <ac:graphicFrameMk id="8" creationId="{00000000-0000-0000-0000-000000000000}"/>
          </ac:graphicFrameMkLst>
        </pc:graphicFrameChg>
        <pc:graphicFrameChg chg="del mod">
          <ac:chgData name="S Bytheway" userId="29b7b8d0-66fc-4a0f-9903-88ac16cb6ff1" providerId="ADAL" clId="{75115431-9F39-4A4F-8847-FEE8998FC2A1}" dt="2025-02-04T10:52:20.204" v="1552" actId="478"/>
          <ac:graphicFrameMkLst>
            <pc:docMk/>
            <pc:sldMk cId="3614499240" sldId="777"/>
            <ac:graphicFrameMk id="14" creationId="{00000000-0000-0000-0000-000000000000}"/>
          </ac:graphicFrameMkLst>
        </pc:graphicFrameChg>
        <pc:picChg chg="add mod">
          <ac:chgData name="S Bytheway" userId="29b7b8d0-66fc-4a0f-9903-88ac16cb6ff1" providerId="ADAL" clId="{75115431-9F39-4A4F-8847-FEE8998FC2A1}" dt="2025-02-04T10:52:38.710" v="1558"/>
          <ac:picMkLst>
            <pc:docMk/>
            <pc:sldMk cId="3614499240" sldId="777"/>
            <ac:picMk id="3" creationId="{5B28A883-F722-D7E0-B4C4-10A4BC070150}"/>
          </ac:picMkLst>
        </pc:picChg>
        <pc:picChg chg="del">
          <ac:chgData name="S Bytheway" userId="29b7b8d0-66fc-4a0f-9903-88ac16cb6ff1" providerId="ADAL" clId="{75115431-9F39-4A4F-8847-FEE8998FC2A1}" dt="2025-02-04T10:52:37.308" v="1557" actId="478"/>
          <ac:picMkLst>
            <pc:docMk/>
            <pc:sldMk cId="3614499240" sldId="777"/>
            <ac:picMk id="10" creationId="{BE74BBD2-74F2-48D3-9616-CCAC65DBB2B2}"/>
          </ac:picMkLst>
        </pc:picChg>
      </pc:sldChg>
      <pc:sldChg chg="addSp delSp modSp mod">
        <pc:chgData name="S Bytheway" userId="29b7b8d0-66fc-4a0f-9903-88ac16cb6ff1" providerId="ADAL" clId="{75115431-9F39-4A4F-8847-FEE8998FC2A1}" dt="2025-02-04T11:21:03.115" v="1884" actId="14100"/>
        <pc:sldMkLst>
          <pc:docMk/>
          <pc:sldMk cId="3032669107" sldId="778"/>
        </pc:sldMkLst>
        <pc:spChg chg="add mod">
          <ac:chgData name="S Bytheway" userId="29b7b8d0-66fc-4a0f-9903-88ac16cb6ff1" providerId="ADAL" clId="{75115431-9F39-4A4F-8847-FEE8998FC2A1}" dt="2025-02-04T11:20:39.407" v="1883" actId="688"/>
          <ac:spMkLst>
            <pc:docMk/>
            <pc:sldMk cId="3032669107" sldId="778"/>
            <ac:spMk id="3" creationId="{FBFED5A5-0D21-A293-3BF9-E2CA95774E15}"/>
          </ac:spMkLst>
        </pc:spChg>
        <pc:spChg chg="mod">
          <ac:chgData name="S Bytheway" userId="29b7b8d0-66fc-4a0f-9903-88ac16cb6ff1" providerId="ADAL" clId="{75115431-9F39-4A4F-8847-FEE8998FC2A1}" dt="2025-02-04T11:20:32.643" v="1881" actId="1076"/>
          <ac:spMkLst>
            <pc:docMk/>
            <pc:sldMk cId="3032669107" sldId="778"/>
            <ac:spMk id="4" creationId="{79886D1B-EFFC-64B8-AB4B-98934F9AE6D1}"/>
          </ac:spMkLst>
        </pc:spChg>
        <pc:spChg chg="del">
          <ac:chgData name="S Bytheway" userId="29b7b8d0-66fc-4a0f-9903-88ac16cb6ff1" providerId="ADAL" clId="{75115431-9F39-4A4F-8847-FEE8998FC2A1}" dt="2025-02-04T10:30:42.896" v="293" actId="478"/>
          <ac:spMkLst>
            <pc:docMk/>
            <pc:sldMk cId="3032669107" sldId="778"/>
            <ac:spMk id="5" creationId="{79C3537F-E011-12C3-5149-79399A507226}"/>
          </ac:spMkLst>
        </pc:spChg>
        <pc:spChg chg="del mod">
          <ac:chgData name="S Bytheway" userId="29b7b8d0-66fc-4a0f-9903-88ac16cb6ff1" providerId="ADAL" clId="{75115431-9F39-4A4F-8847-FEE8998FC2A1}" dt="2025-02-04T10:29:05.796" v="286" actId="478"/>
          <ac:spMkLst>
            <pc:docMk/>
            <pc:sldMk cId="3032669107" sldId="778"/>
            <ac:spMk id="6" creationId="{957BA46E-EA36-A1D6-07C2-5D20C958963E}"/>
          </ac:spMkLst>
        </pc:spChg>
        <pc:spChg chg="add mod">
          <ac:chgData name="S Bytheway" userId="29b7b8d0-66fc-4a0f-9903-88ac16cb6ff1" providerId="ADAL" clId="{75115431-9F39-4A4F-8847-FEE8998FC2A1}" dt="2025-02-04T10:54:11.089" v="1582" actId="14100"/>
          <ac:spMkLst>
            <pc:docMk/>
            <pc:sldMk cId="3032669107" sldId="778"/>
            <ac:spMk id="7" creationId="{8B34FD3D-1A6B-5F5B-7836-145D20FEEB5A}"/>
          </ac:spMkLst>
        </pc:spChg>
        <pc:spChg chg="del">
          <ac:chgData name="S Bytheway" userId="29b7b8d0-66fc-4a0f-9903-88ac16cb6ff1" providerId="ADAL" clId="{75115431-9F39-4A4F-8847-FEE8998FC2A1}" dt="2025-02-04T10:29:02.246" v="282" actId="478"/>
          <ac:spMkLst>
            <pc:docMk/>
            <pc:sldMk cId="3032669107" sldId="778"/>
            <ac:spMk id="8" creationId="{320CF118-9014-348D-AA7D-B709326501AB}"/>
          </ac:spMkLst>
        </pc:spChg>
        <pc:spChg chg="mod">
          <ac:chgData name="S Bytheway" userId="29b7b8d0-66fc-4a0f-9903-88ac16cb6ff1" providerId="ADAL" clId="{75115431-9F39-4A4F-8847-FEE8998FC2A1}" dt="2025-02-04T10:29:12.057" v="290" actId="6549"/>
          <ac:spMkLst>
            <pc:docMk/>
            <pc:sldMk cId="3032669107" sldId="778"/>
            <ac:spMk id="11" creationId="{F7436DB8-4F5A-0309-7801-0517AD726E4F}"/>
          </ac:spMkLst>
        </pc:spChg>
        <pc:spChg chg="del mod">
          <ac:chgData name="S Bytheway" userId="29b7b8d0-66fc-4a0f-9903-88ac16cb6ff1" providerId="ADAL" clId="{75115431-9F39-4A4F-8847-FEE8998FC2A1}" dt="2025-02-04T10:29:03.630" v="284" actId="478"/>
          <ac:spMkLst>
            <pc:docMk/>
            <pc:sldMk cId="3032669107" sldId="778"/>
            <ac:spMk id="12" creationId="{84E722AC-0BBF-4751-7FC2-7511B7721503}"/>
          </ac:spMkLst>
        </pc:spChg>
        <pc:spChg chg="add mod">
          <ac:chgData name="S Bytheway" userId="29b7b8d0-66fc-4a0f-9903-88ac16cb6ff1" providerId="ADAL" clId="{75115431-9F39-4A4F-8847-FEE8998FC2A1}" dt="2025-02-04T10:54:15.052" v="1583" actId="1076"/>
          <ac:spMkLst>
            <pc:docMk/>
            <pc:sldMk cId="3032669107" sldId="778"/>
            <ac:spMk id="16" creationId="{E6A7A223-54F8-9D26-AD52-F9DDAEFCEAAE}"/>
          </ac:spMkLst>
        </pc:spChg>
        <pc:spChg chg="add mod">
          <ac:chgData name="S Bytheway" userId="29b7b8d0-66fc-4a0f-9903-88ac16cb6ff1" providerId="ADAL" clId="{75115431-9F39-4A4F-8847-FEE8998FC2A1}" dt="2025-02-04T10:54:17.567" v="1584" actId="1076"/>
          <ac:spMkLst>
            <pc:docMk/>
            <pc:sldMk cId="3032669107" sldId="778"/>
            <ac:spMk id="18" creationId="{A481768E-448E-3ABD-77E5-24AA02555809}"/>
          </ac:spMkLst>
        </pc:spChg>
        <pc:graphicFrameChg chg="add del modGraphic">
          <ac:chgData name="S Bytheway" userId="29b7b8d0-66fc-4a0f-9903-88ac16cb6ff1" providerId="ADAL" clId="{75115431-9F39-4A4F-8847-FEE8998FC2A1}" dt="2025-02-04T10:33:50.245" v="380" actId="3680"/>
          <ac:graphicFrameMkLst>
            <pc:docMk/>
            <pc:sldMk cId="3032669107" sldId="778"/>
            <ac:graphicFrameMk id="17" creationId="{9007108C-867E-412F-51CF-C3CF662281D9}"/>
          </ac:graphicFrameMkLst>
        </pc:graphicFrameChg>
        <pc:picChg chg="add del mod">
          <ac:chgData name="S Bytheway" userId="29b7b8d0-66fc-4a0f-9903-88ac16cb6ff1" providerId="ADAL" clId="{75115431-9F39-4A4F-8847-FEE8998FC2A1}" dt="2025-02-04T11:18:20.852" v="1804" actId="478"/>
          <ac:picMkLst>
            <pc:docMk/>
            <pc:sldMk cId="3032669107" sldId="778"/>
            <ac:picMk id="2" creationId="{5523BA94-1438-32C1-9498-7BAE23DD662E}"/>
          </ac:picMkLst>
        </pc:picChg>
        <pc:picChg chg="del">
          <ac:chgData name="S Bytheway" userId="29b7b8d0-66fc-4a0f-9903-88ac16cb6ff1" providerId="ADAL" clId="{75115431-9F39-4A4F-8847-FEE8998FC2A1}" dt="2025-02-04T10:29:04.428" v="285" actId="478"/>
          <ac:picMkLst>
            <pc:docMk/>
            <pc:sldMk cId="3032669107" sldId="778"/>
            <ac:picMk id="3" creationId="{C869E75B-45A5-7BC9-E1EE-D09439F1D60E}"/>
          </ac:picMkLst>
        </pc:picChg>
        <pc:picChg chg="add del mod">
          <ac:chgData name="S Bytheway" userId="29b7b8d0-66fc-4a0f-9903-88ac16cb6ff1" providerId="ADAL" clId="{75115431-9F39-4A4F-8847-FEE8998FC2A1}" dt="2025-02-04T10:31:11.685" v="299" actId="21"/>
          <ac:picMkLst>
            <pc:docMk/>
            <pc:sldMk cId="3032669107" sldId="778"/>
            <ac:picMk id="9" creationId="{7F7DFA77-CDAC-9805-9674-87E84607073F}"/>
          </ac:picMkLst>
        </pc:picChg>
        <pc:picChg chg="add mod">
          <ac:chgData name="S Bytheway" userId="29b7b8d0-66fc-4a0f-9903-88ac16cb6ff1" providerId="ADAL" clId="{75115431-9F39-4A4F-8847-FEE8998FC2A1}" dt="2025-02-04T10:44:16.880" v="1373" actId="1076"/>
          <ac:picMkLst>
            <pc:docMk/>
            <pc:sldMk cId="3032669107" sldId="778"/>
            <ac:picMk id="10" creationId="{2B960AB5-8413-382D-34D6-C050BBECF639}"/>
          </ac:picMkLst>
        </pc:picChg>
        <pc:picChg chg="del">
          <ac:chgData name="S Bytheway" userId="29b7b8d0-66fc-4a0f-9903-88ac16cb6ff1" providerId="ADAL" clId="{75115431-9F39-4A4F-8847-FEE8998FC2A1}" dt="2025-02-04T10:29:07.752" v="289" actId="478"/>
          <ac:picMkLst>
            <pc:docMk/>
            <pc:sldMk cId="3032669107" sldId="778"/>
            <ac:picMk id="13" creationId="{EE597F09-33AC-8FDC-6397-7F1937B27EDC}"/>
          </ac:picMkLst>
        </pc:picChg>
        <pc:picChg chg="del">
          <ac:chgData name="S Bytheway" userId="29b7b8d0-66fc-4a0f-9903-88ac16cb6ff1" providerId="ADAL" clId="{75115431-9F39-4A4F-8847-FEE8998FC2A1}" dt="2025-02-04T10:29:07.158" v="288" actId="478"/>
          <ac:picMkLst>
            <pc:docMk/>
            <pc:sldMk cId="3032669107" sldId="778"/>
            <ac:picMk id="14" creationId="{8D155D81-2AD5-77FF-92E0-DED3DF3ABA6B}"/>
          </ac:picMkLst>
        </pc:picChg>
        <pc:picChg chg="del">
          <ac:chgData name="S Bytheway" userId="29b7b8d0-66fc-4a0f-9903-88ac16cb6ff1" providerId="ADAL" clId="{75115431-9F39-4A4F-8847-FEE8998FC2A1}" dt="2025-02-04T10:29:06.563" v="287" actId="478"/>
          <ac:picMkLst>
            <pc:docMk/>
            <pc:sldMk cId="3032669107" sldId="778"/>
            <ac:picMk id="15" creationId="{81846057-CDC0-A482-4A67-F82C0E61B3BD}"/>
          </ac:picMkLst>
        </pc:picChg>
        <pc:picChg chg="add mod">
          <ac:chgData name="S Bytheway" userId="29b7b8d0-66fc-4a0f-9903-88ac16cb6ff1" providerId="ADAL" clId="{75115431-9F39-4A4F-8847-FEE8998FC2A1}" dt="2025-02-04T11:21:03.115" v="1884" actId="14100"/>
          <ac:picMkLst>
            <pc:docMk/>
            <pc:sldMk cId="3032669107" sldId="778"/>
            <ac:picMk id="1026" creationId="{405DDC05-8D9A-4419-FFB7-CFFEC0C5A19E}"/>
          </ac:picMkLst>
        </pc:picChg>
      </pc:sldChg>
      <pc:sldChg chg="add del">
        <pc:chgData name="S Bytheway" userId="29b7b8d0-66fc-4a0f-9903-88ac16cb6ff1" providerId="ADAL" clId="{75115431-9F39-4A4F-8847-FEE8998FC2A1}" dt="2025-02-04T08:08:48.772" v="163" actId="47"/>
        <pc:sldMkLst>
          <pc:docMk/>
          <pc:sldMk cId="3157104054" sldId="778"/>
        </pc:sldMkLst>
      </pc:sldChg>
      <pc:sldChg chg="addSp delSp modSp add mod delAnim">
        <pc:chgData name="S Bytheway" userId="29b7b8d0-66fc-4a0f-9903-88ac16cb6ff1" providerId="ADAL" clId="{75115431-9F39-4A4F-8847-FEE8998FC2A1}" dt="2025-02-04T10:54:05.119" v="1581" actId="14100"/>
        <pc:sldMkLst>
          <pc:docMk/>
          <pc:sldMk cId="4084996811" sldId="779"/>
        </pc:sldMkLst>
        <pc:spChg chg="mod">
          <ac:chgData name="S Bytheway" userId="29b7b8d0-66fc-4a0f-9903-88ac16cb6ff1" providerId="ADAL" clId="{75115431-9F39-4A4F-8847-FEE8998FC2A1}" dt="2025-02-04T10:54:05.119" v="1581" actId="14100"/>
          <ac:spMkLst>
            <pc:docMk/>
            <pc:sldMk cId="4084996811" sldId="779"/>
            <ac:spMk id="2" creationId="{8407D9E1-3BA7-33A1-277B-9C535197D91A}"/>
          </ac:spMkLst>
        </pc:spChg>
        <pc:spChg chg="add mod">
          <ac:chgData name="S Bytheway" userId="29b7b8d0-66fc-4a0f-9903-88ac16cb6ff1" providerId="ADAL" clId="{75115431-9F39-4A4F-8847-FEE8998FC2A1}" dt="2025-02-04T10:54:02.340" v="1580" actId="1076"/>
          <ac:spMkLst>
            <pc:docMk/>
            <pc:sldMk cId="4084996811" sldId="779"/>
            <ac:spMk id="3" creationId="{90453397-9934-9F79-654F-D03517A04FFF}"/>
          </ac:spMkLst>
        </pc:spChg>
        <pc:spChg chg="del">
          <ac:chgData name="S Bytheway" userId="29b7b8d0-66fc-4a0f-9903-88ac16cb6ff1" providerId="ADAL" clId="{75115431-9F39-4A4F-8847-FEE8998FC2A1}" dt="2025-02-04T10:40:14.101" v="1170" actId="478"/>
          <ac:spMkLst>
            <pc:docMk/>
            <pc:sldMk cId="4084996811" sldId="779"/>
            <ac:spMk id="8" creationId="{C1398DB5-E7D9-19AA-7EDA-E0275E0E8BDD}"/>
          </ac:spMkLst>
        </pc:spChg>
        <pc:picChg chg="del">
          <ac:chgData name="S Bytheway" userId="29b7b8d0-66fc-4a0f-9903-88ac16cb6ff1" providerId="ADAL" clId="{75115431-9F39-4A4F-8847-FEE8998FC2A1}" dt="2025-02-04T10:40:16.780" v="1172" actId="478"/>
          <ac:picMkLst>
            <pc:docMk/>
            <pc:sldMk cId="4084996811" sldId="779"/>
            <ac:picMk id="5" creationId="{497ED535-8E3E-467C-907B-54F3217A5F76}"/>
          </ac:picMkLst>
        </pc:picChg>
        <pc:picChg chg="del">
          <ac:chgData name="S Bytheway" userId="29b7b8d0-66fc-4a0f-9903-88ac16cb6ff1" providerId="ADAL" clId="{75115431-9F39-4A4F-8847-FEE8998FC2A1}" dt="2025-02-04T10:40:15.542" v="1171" actId="478"/>
          <ac:picMkLst>
            <pc:docMk/>
            <pc:sldMk cId="4084996811" sldId="779"/>
            <ac:picMk id="7" creationId="{8ABE5BC0-2DCE-F7C4-C3BD-CE7278934641}"/>
          </ac:picMkLst>
        </pc:picChg>
        <pc:picChg chg="add mod">
          <ac:chgData name="S Bytheway" userId="29b7b8d0-66fc-4a0f-9903-88ac16cb6ff1" providerId="ADAL" clId="{75115431-9F39-4A4F-8847-FEE8998FC2A1}" dt="2025-02-04T10:41:52.280" v="1236" actId="1076"/>
          <ac:picMkLst>
            <pc:docMk/>
            <pc:sldMk cId="4084996811" sldId="779"/>
            <ac:picMk id="9" creationId="{1EB577D5-32F0-FA03-798B-C13C826AC913}"/>
          </ac:picMkLst>
        </pc:picChg>
        <pc:picChg chg="del">
          <ac:chgData name="S Bytheway" userId="29b7b8d0-66fc-4a0f-9903-88ac16cb6ff1" providerId="ADAL" clId="{75115431-9F39-4A4F-8847-FEE8998FC2A1}" dt="2025-02-04T10:51:13.975" v="1514" actId="478"/>
          <ac:picMkLst>
            <pc:docMk/>
            <pc:sldMk cId="4084996811" sldId="779"/>
            <ac:picMk id="10" creationId="{2E0D79C3-D718-B76F-878F-6324817D7027}"/>
          </ac:picMkLst>
        </pc:picChg>
        <pc:picChg chg="add mod">
          <ac:chgData name="S Bytheway" userId="29b7b8d0-66fc-4a0f-9903-88ac16cb6ff1" providerId="ADAL" clId="{75115431-9F39-4A4F-8847-FEE8998FC2A1}" dt="2025-02-04T10:42:37.875" v="1247" actId="1076"/>
          <ac:picMkLst>
            <pc:docMk/>
            <pc:sldMk cId="4084996811" sldId="779"/>
            <ac:picMk id="12" creationId="{306F2734-0A7B-7A23-1DD0-EC12003C8C03}"/>
          </ac:picMkLst>
        </pc:picChg>
        <pc:picChg chg="add del mod">
          <ac:chgData name="S Bytheway" userId="29b7b8d0-66fc-4a0f-9903-88ac16cb6ff1" providerId="ADAL" clId="{75115431-9F39-4A4F-8847-FEE8998FC2A1}" dt="2025-02-04T10:42:15.627" v="1242" actId="478"/>
          <ac:picMkLst>
            <pc:docMk/>
            <pc:sldMk cId="4084996811" sldId="779"/>
            <ac:picMk id="14" creationId="{345729A7-AD7B-3749-E4CA-59DABBED37AB}"/>
          </ac:picMkLst>
        </pc:picChg>
        <pc:picChg chg="add mod">
          <ac:chgData name="S Bytheway" userId="29b7b8d0-66fc-4a0f-9903-88ac16cb6ff1" providerId="ADAL" clId="{75115431-9F39-4A4F-8847-FEE8998FC2A1}" dt="2025-02-04T10:42:39.225" v="1248" actId="1076"/>
          <ac:picMkLst>
            <pc:docMk/>
            <pc:sldMk cId="4084996811" sldId="779"/>
            <ac:picMk id="16" creationId="{7158611B-DB07-E42B-9590-A43EEC07C6B9}"/>
          </ac:picMkLst>
        </pc:picChg>
      </pc:sldChg>
      <pc:sldChg chg="addSp delSp modSp add del mod delAnim modAnim">
        <pc:chgData name="S Bytheway" userId="29b7b8d0-66fc-4a0f-9903-88ac16cb6ff1" providerId="ADAL" clId="{75115431-9F39-4A4F-8847-FEE8998FC2A1}" dt="2025-02-04T10:57:05.164" v="1589" actId="47"/>
        <pc:sldMkLst>
          <pc:docMk/>
          <pc:sldMk cId="3735191452" sldId="780"/>
        </pc:sldMkLst>
        <pc:spChg chg="mod">
          <ac:chgData name="S Bytheway" userId="29b7b8d0-66fc-4a0f-9903-88ac16cb6ff1" providerId="ADAL" clId="{75115431-9F39-4A4F-8847-FEE8998FC2A1}" dt="2025-02-04T10:52:58.870" v="1568" actId="14100"/>
          <ac:spMkLst>
            <pc:docMk/>
            <pc:sldMk cId="3735191452" sldId="780"/>
            <ac:spMk id="9" creationId="{6F309714-2E1A-456F-A527-410877A9A028}"/>
          </ac:spMkLst>
        </pc:spChg>
        <pc:graphicFrameChg chg="add mod">
          <ac:chgData name="S Bytheway" userId="29b7b8d0-66fc-4a0f-9903-88ac16cb6ff1" providerId="ADAL" clId="{75115431-9F39-4A4F-8847-FEE8998FC2A1}" dt="2025-02-04T10:52:26.036" v="1555"/>
          <ac:graphicFrameMkLst>
            <pc:docMk/>
            <pc:sldMk cId="3735191452" sldId="780"/>
            <ac:graphicFrameMk id="2" creationId="{1B7F3FD6-3E4E-CE36-A980-4F62C8F8CC84}"/>
          </ac:graphicFrameMkLst>
        </pc:graphicFrameChg>
        <pc:graphicFrameChg chg="mod modGraphic">
          <ac:chgData name="S Bytheway" userId="29b7b8d0-66fc-4a0f-9903-88ac16cb6ff1" providerId="ADAL" clId="{75115431-9F39-4A4F-8847-FEE8998FC2A1}" dt="2025-02-04T10:53:15.223" v="1576" actId="20577"/>
          <ac:graphicFrameMkLst>
            <pc:docMk/>
            <pc:sldMk cId="3735191452" sldId="780"/>
            <ac:graphicFrameMk id="8" creationId="{00000000-0000-0000-0000-000000000000}"/>
          </ac:graphicFrameMkLst>
        </pc:graphicFrameChg>
        <pc:graphicFrameChg chg="del">
          <ac:chgData name="S Bytheway" userId="29b7b8d0-66fc-4a0f-9903-88ac16cb6ff1" providerId="ADAL" clId="{75115431-9F39-4A4F-8847-FEE8998FC2A1}" dt="2025-02-04T10:52:24.444" v="1554" actId="478"/>
          <ac:graphicFrameMkLst>
            <pc:docMk/>
            <pc:sldMk cId="3735191452" sldId="780"/>
            <ac:graphicFrameMk id="14" creationId="{00000000-0000-0000-0000-000000000000}"/>
          </ac:graphicFrameMkLst>
        </pc:graphicFrameChg>
        <pc:picChg chg="add mod">
          <ac:chgData name="S Bytheway" userId="29b7b8d0-66fc-4a0f-9903-88ac16cb6ff1" providerId="ADAL" clId="{75115431-9F39-4A4F-8847-FEE8998FC2A1}" dt="2025-02-04T10:53:06.062" v="1570"/>
          <ac:picMkLst>
            <pc:docMk/>
            <pc:sldMk cId="3735191452" sldId="780"/>
            <ac:picMk id="3" creationId="{9573D3A3-E798-508E-7A19-00536F002E77}"/>
          </ac:picMkLst>
        </pc:picChg>
        <pc:picChg chg="del">
          <ac:chgData name="S Bytheway" userId="29b7b8d0-66fc-4a0f-9903-88ac16cb6ff1" providerId="ADAL" clId="{75115431-9F39-4A4F-8847-FEE8998FC2A1}" dt="2025-02-04T10:53:00.126" v="1569" actId="478"/>
          <ac:picMkLst>
            <pc:docMk/>
            <pc:sldMk cId="3735191452" sldId="780"/>
            <ac:picMk id="10" creationId="{BE74BBD2-74F2-48D3-9616-CCAC65DBB2B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2/10/2025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7 mins video </a:t>
            </a:r>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9454991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0810810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4</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10/02/2025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10/02/2025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10/02/2025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10/02/2025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video" Target="https://player.vimeo.com/video/887721533?app_id=122963" TargetMode="External"/><Relationship Id="rId5" Type="http://schemas.openxmlformats.org/officeDocument/2006/relationships/image" Target="../media/image2.jpe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7.xml"/><Relationship Id="rId7" Type="http://schemas.openxmlformats.org/officeDocument/2006/relationships/image" Target="../media/image10.png"/><Relationship Id="rId2" Type="http://schemas.openxmlformats.org/officeDocument/2006/relationships/video" Target="https://www.youtube.com/embed/X-WUoaLb0LA?feature=oembed" TargetMode="External"/><Relationship Id="rId1" Type="http://schemas.openxmlformats.org/officeDocument/2006/relationships/video" Target="https://www.youtube.com/embed/E0We5mC5VKo?feature=oembed" TargetMode="Externa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notesSlide" Target="../notesSlides/notesSlide4.xml"/><Relationship Id="rId9"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2" y="58937"/>
            <a:ext cx="7469666"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NATIONAL APPRENTICESHIP WEEK </a:t>
            </a:r>
          </a:p>
        </p:txBody>
      </p:sp>
      <p:pic>
        <p:nvPicPr>
          <p:cNvPr id="7" name="Picture 6">
            <a:extLst>
              <a:ext uri="{FF2B5EF4-FFF2-40B4-BE49-F238E27FC236}">
                <a16:creationId xmlns:a16="http://schemas.microsoft.com/office/drawing/2014/main" id="{8ABE5BC0-2DCE-F7C4-C3BD-CE7278934641}"/>
              </a:ext>
            </a:extLst>
          </p:cNvPr>
          <p:cNvPicPr>
            <a:picLocks noChangeAspect="1"/>
          </p:cNvPicPr>
          <p:nvPr/>
        </p:nvPicPr>
        <p:blipFill>
          <a:blip r:embed="rId4"/>
          <a:stretch>
            <a:fillRect/>
          </a:stretch>
        </p:blipFill>
        <p:spPr>
          <a:xfrm>
            <a:off x="386352" y="1868013"/>
            <a:ext cx="5273529" cy="2880198"/>
          </a:xfrm>
          <a:prstGeom prst="rect">
            <a:avLst/>
          </a:prstGeom>
        </p:spPr>
      </p:pic>
      <p:sp>
        <p:nvSpPr>
          <p:cNvPr id="8" name="TextBox 7">
            <a:extLst>
              <a:ext uri="{FF2B5EF4-FFF2-40B4-BE49-F238E27FC236}">
                <a16:creationId xmlns:a16="http://schemas.microsoft.com/office/drawing/2014/main" id="{C1398DB5-E7D9-19AA-7EDA-E0275E0E8BDD}"/>
              </a:ext>
            </a:extLst>
          </p:cNvPr>
          <p:cNvSpPr txBox="1"/>
          <p:nvPr/>
        </p:nvSpPr>
        <p:spPr>
          <a:xfrm>
            <a:off x="81552" y="1156744"/>
            <a:ext cx="9035302"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Watch a video here to learn more about apprenticeships </a:t>
            </a:r>
          </a:p>
        </p:txBody>
      </p:sp>
      <p:sp>
        <p:nvSpPr>
          <p:cNvPr id="3" name="Rectangle 2">
            <a:extLst>
              <a:ext uri="{FF2B5EF4-FFF2-40B4-BE49-F238E27FC236}">
                <a16:creationId xmlns:a16="http://schemas.microsoft.com/office/drawing/2014/main" id="{77E4B957-9007-578F-F713-B69569624AF0}"/>
              </a:ext>
            </a:extLst>
          </p:cNvPr>
          <p:cNvSpPr/>
          <p:nvPr/>
        </p:nvSpPr>
        <p:spPr>
          <a:xfrm>
            <a:off x="1467241" y="5289264"/>
            <a:ext cx="9035301" cy="914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t>       Communications will be published on class charts for apprenticeship websites and resources</a:t>
            </a:r>
          </a:p>
        </p:txBody>
      </p:sp>
      <p:sp>
        <p:nvSpPr>
          <p:cNvPr id="6" name="Star: 5 Points 5">
            <a:extLst>
              <a:ext uri="{FF2B5EF4-FFF2-40B4-BE49-F238E27FC236}">
                <a16:creationId xmlns:a16="http://schemas.microsoft.com/office/drawing/2014/main" id="{B6CD1AC0-900B-C538-470C-E07B131EEF60}"/>
              </a:ext>
            </a:extLst>
          </p:cNvPr>
          <p:cNvSpPr/>
          <p:nvPr/>
        </p:nvSpPr>
        <p:spPr>
          <a:xfrm>
            <a:off x="729343" y="5115208"/>
            <a:ext cx="1279853" cy="1172095"/>
          </a:xfrm>
          <a:prstGeom prst="star5">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Online Media 8" title="Understanding Apprenticeships Assembly Film">
            <a:hlinkClick r:id="" action="ppaction://media"/>
            <a:extLst>
              <a:ext uri="{FF2B5EF4-FFF2-40B4-BE49-F238E27FC236}">
                <a16:creationId xmlns:a16="http://schemas.microsoft.com/office/drawing/2014/main" id="{19634A72-421C-8233-A1F6-404965BE021A}"/>
              </a:ext>
            </a:extLst>
          </p:cNvPr>
          <p:cNvPicPr>
            <a:picLocks noRot="1" noChangeAspect="1"/>
          </p:cNvPicPr>
          <p:nvPr>
            <a:videoFile r:link="rId1"/>
          </p:nvPr>
        </p:nvPicPr>
        <p:blipFill>
          <a:blip r:embed="rId5"/>
          <a:stretch>
            <a:fillRect/>
          </a:stretch>
        </p:blipFill>
        <p:spPr>
          <a:xfrm>
            <a:off x="6283121" y="1836295"/>
            <a:ext cx="5168650" cy="2911916"/>
          </a:xfrm>
          <a:prstGeom prst="rect">
            <a:avLst/>
          </a:prstGeom>
        </p:spPr>
      </p:pic>
    </p:spTree>
    <p:extLst>
      <p:ext uri="{BB962C8B-B14F-4D97-AF65-F5344CB8AC3E}">
        <p14:creationId xmlns:p14="http://schemas.microsoft.com/office/powerpoint/2010/main" val="1898494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6"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1" y="58937"/>
            <a:ext cx="48876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Engineering </a:t>
            </a:r>
          </a:p>
        </p:txBody>
      </p:sp>
      <p:sp>
        <p:nvSpPr>
          <p:cNvPr id="3" name="TextBox 2">
            <a:extLst>
              <a:ext uri="{FF2B5EF4-FFF2-40B4-BE49-F238E27FC236}">
                <a16:creationId xmlns:a16="http://schemas.microsoft.com/office/drawing/2014/main" id="{90453397-9934-9F79-654F-D03517A04FFF}"/>
              </a:ext>
            </a:extLst>
          </p:cNvPr>
          <p:cNvSpPr txBox="1"/>
          <p:nvPr/>
        </p:nvSpPr>
        <p:spPr>
          <a:xfrm>
            <a:off x="1511292" y="1238384"/>
            <a:ext cx="923658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Civil Engineer</a:t>
            </a:r>
          </a:p>
        </p:txBody>
      </p:sp>
      <p:pic>
        <p:nvPicPr>
          <p:cNvPr id="9" name="Picture 8">
            <a:extLst>
              <a:ext uri="{FF2B5EF4-FFF2-40B4-BE49-F238E27FC236}">
                <a16:creationId xmlns:a16="http://schemas.microsoft.com/office/drawing/2014/main" id="{1EB577D5-32F0-FA03-798B-C13C826AC913}"/>
              </a:ext>
            </a:extLst>
          </p:cNvPr>
          <p:cNvPicPr>
            <a:picLocks noChangeAspect="1"/>
          </p:cNvPicPr>
          <p:nvPr/>
        </p:nvPicPr>
        <p:blipFill>
          <a:blip r:embed="rId3"/>
          <a:stretch>
            <a:fillRect/>
          </a:stretch>
        </p:blipFill>
        <p:spPr>
          <a:xfrm>
            <a:off x="514308" y="3129167"/>
            <a:ext cx="3285589" cy="1856491"/>
          </a:xfrm>
          <a:prstGeom prst="rect">
            <a:avLst/>
          </a:prstGeom>
        </p:spPr>
      </p:pic>
      <p:pic>
        <p:nvPicPr>
          <p:cNvPr id="12" name="Picture 11">
            <a:extLst>
              <a:ext uri="{FF2B5EF4-FFF2-40B4-BE49-F238E27FC236}">
                <a16:creationId xmlns:a16="http://schemas.microsoft.com/office/drawing/2014/main" id="{306F2734-0A7B-7A23-1DD0-EC12003C8C03}"/>
              </a:ext>
            </a:extLst>
          </p:cNvPr>
          <p:cNvPicPr>
            <a:picLocks noChangeAspect="1"/>
          </p:cNvPicPr>
          <p:nvPr/>
        </p:nvPicPr>
        <p:blipFill>
          <a:blip r:embed="rId4"/>
          <a:stretch>
            <a:fillRect/>
          </a:stretch>
        </p:blipFill>
        <p:spPr>
          <a:xfrm>
            <a:off x="4433887" y="3993174"/>
            <a:ext cx="3391397" cy="1820092"/>
          </a:xfrm>
          <a:prstGeom prst="rect">
            <a:avLst/>
          </a:prstGeom>
        </p:spPr>
      </p:pic>
      <p:pic>
        <p:nvPicPr>
          <p:cNvPr id="16" name="Picture 15">
            <a:extLst>
              <a:ext uri="{FF2B5EF4-FFF2-40B4-BE49-F238E27FC236}">
                <a16:creationId xmlns:a16="http://schemas.microsoft.com/office/drawing/2014/main" id="{7158611B-DB07-E42B-9590-A43EEC07C6B9}"/>
              </a:ext>
            </a:extLst>
          </p:cNvPr>
          <p:cNvPicPr>
            <a:picLocks noChangeAspect="1"/>
          </p:cNvPicPr>
          <p:nvPr/>
        </p:nvPicPr>
        <p:blipFill>
          <a:blip r:embed="rId5"/>
          <a:stretch>
            <a:fillRect/>
          </a:stretch>
        </p:blipFill>
        <p:spPr>
          <a:xfrm>
            <a:off x="8392105" y="3257643"/>
            <a:ext cx="3086595" cy="1728015"/>
          </a:xfrm>
          <a:prstGeom prst="rect">
            <a:avLst/>
          </a:prstGeom>
        </p:spPr>
      </p:pic>
    </p:spTree>
    <p:extLst>
      <p:ext uri="{BB962C8B-B14F-4D97-AF65-F5344CB8AC3E}">
        <p14:creationId xmlns:p14="http://schemas.microsoft.com/office/powerpoint/2010/main" val="408499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2">
            <a:extLst>
              <a:ext uri="{FF2B5EF4-FFF2-40B4-BE49-F238E27FC236}">
                <a16:creationId xmlns:a16="http://schemas.microsoft.com/office/drawing/2014/main" id="{79886D1B-EFFC-64B8-AB4B-98934F9AE6D1}"/>
              </a:ext>
            </a:extLst>
          </p:cNvPr>
          <p:cNvSpPr txBox="1">
            <a:spLocks/>
          </p:cNvSpPr>
          <p:nvPr/>
        </p:nvSpPr>
        <p:spPr>
          <a:xfrm>
            <a:off x="-219864" y="-104015"/>
            <a:ext cx="67464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Rail Industry </a:t>
            </a:r>
          </a:p>
        </p:txBody>
      </p:sp>
      <p:sp>
        <p:nvSpPr>
          <p:cNvPr id="11" name="Title 12">
            <a:extLst>
              <a:ext uri="{FF2B5EF4-FFF2-40B4-BE49-F238E27FC236}">
                <a16:creationId xmlns:a16="http://schemas.microsoft.com/office/drawing/2014/main" id="{F7436DB8-4F5A-0309-7801-0517AD726E4F}"/>
              </a:ext>
            </a:extLst>
          </p:cNvPr>
          <p:cNvSpPr txBox="1">
            <a:spLocks/>
          </p:cNvSpPr>
          <p:nvPr/>
        </p:nvSpPr>
        <p:spPr>
          <a:xfrm>
            <a:off x="0" y="14202"/>
            <a:ext cx="8241173"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sz="4000" b="1" dirty="0">
              <a:solidFill>
                <a:schemeClr val="bg1"/>
              </a:solidFill>
            </a:endParaRPr>
          </a:p>
        </p:txBody>
      </p:sp>
      <p:sp>
        <p:nvSpPr>
          <p:cNvPr id="7" name="TextBox 6">
            <a:extLst>
              <a:ext uri="{FF2B5EF4-FFF2-40B4-BE49-F238E27FC236}">
                <a16:creationId xmlns:a16="http://schemas.microsoft.com/office/drawing/2014/main" id="{8B34FD3D-1A6B-5F5B-7836-145D20FEEB5A}"/>
              </a:ext>
            </a:extLst>
          </p:cNvPr>
          <p:cNvSpPr txBox="1"/>
          <p:nvPr/>
        </p:nvSpPr>
        <p:spPr>
          <a:xfrm>
            <a:off x="6049992" y="142539"/>
            <a:ext cx="594938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Calibri"/>
                <a:cs typeface="Arial"/>
              </a:rPr>
              <a:t>Civil engineers</a:t>
            </a:r>
            <a:r>
              <a:rPr lang="en-GB" sz="1600" dirty="0">
                <a:latin typeface="Calibri"/>
                <a:cs typeface="Arial"/>
              </a:rPr>
              <a:t> are the scientific minds behind the way our modern towns and cities work. Responsible for infrastructure on a large scale, Civil engineering is a professional engineering discipline that deals with the design, construction, and maintenance of the physical and naturally built environment, including public works such as roads, bridges, canals, dams, airports, sewage systems, pipelines, structural components of buildings, and railways.</a:t>
            </a:r>
            <a:endParaRPr lang="en-US" sz="1600" dirty="0">
              <a:latin typeface="Calibri"/>
            </a:endParaRPr>
          </a:p>
        </p:txBody>
      </p:sp>
      <p:pic>
        <p:nvPicPr>
          <p:cNvPr id="10" name="Picture 9" descr="A person in a hard hat drawing a house&#10;&#10;Description automatically generated">
            <a:extLst>
              <a:ext uri="{FF2B5EF4-FFF2-40B4-BE49-F238E27FC236}">
                <a16:creationId xmlns:a16="http://schemas.microsoft.com/office/drawing/2014/main" id="{2B960AB5-8413-382D-34D6-C050BBECF639}"/>
              </a:ext>
            </a:extLst>
          </p:cNvPr>
          <p:cNvPicPr>
            <a:picLocks noChangeAspect="1"/>
          </p:cNvPicPr>
          <p:nvPr/>
        </p:nvPicPr>
        <p:blipFill>
          <a:blip r:embed="rId3"/>
          <a:stretch>
            <a:fillRect/>
          </a:stretch>
        </p:blipFill>
        <p:spPr>
          <a:xfrm>
            <a:off x="10432932" y="5660020"/>
            <a:ext cx="1759068" cy="1055441"/>
          </a:xfrm>
          <a:prstGeom prst="rect">
            <a:avLst/>
          </a:prstGeom>
        </p:spPr>
      </p:pic>
      <p:sp>
        <p:nvSpPr>
          <p:cNvPr id="16" name="TextBox 15">
            <a:extLst>
              <a:ext uri="{FF2B5EF4-FFF2-40B4-BE49-F238E27FC236}">
                <a16:creationId xmlns:a16="http://schemas.microsoft.com/office/drawing/2014/main" id="{E6A7A223-54F8-9D26-AD52-F9DDAEFCEAAE}"/>
              </a:ext>
            </a:extLst>
          </p:cNvPr>
          <p:cNvSpPr txBox="1"/>
          <p:nvPr/>
        </p:nvSpPr>
        <p:spPr>
          <a:xfrm>
            <a:off x="6121203" y="1966633"/>
            <a:ext cx="5512287" cy="369332"/>
          </a:xfrm>
          <a:prstGeom prst="rect">
            <a:avLst/>
          </a:prstGeom>
          <a:noFill/>
        </p:spPr>
        <p:txBody>
          <a:bodyPr wrap="square" rtlCol="0">
            <a:spAutoFit/>
          </a:bodyPr>
          <a:lstStyle/>
          <a:p>
            <a:r>
              <a:rPr lang="en-GB" b="1" dirty="0"/>
              <a:t>Key Skills to Become A Civil Engineer</a:t>
            </a:r>
          </a:p>
        </p:txBody>
      </p:sp>
      <p:sp>
        <p:nvSpPr>
          <p:cNvPr id="18" name="TextBox 17">
            <a:extLst>
              <a:ext uri="{FF2B5EF4-FFF2-40B4-BE49-F238E27FC236}">
                <a16:creationId xmlns:a16="http://schemas.microsoft.com/office/drawing/2014/main" id="{A481768E-448E-3ABD-77E5-24AA02555809}"/>
              </a:ext>
            </a:extLst>
          </p:cNvPr>
          <p:cNvSpPr txBox="1"/>
          <p:nvPr/>
        </p:nvSpPr>
        <p:spPr>
          <a:xfrm>
            <a:off x="6162839" y="2344177"/>
            <a:ext cx="5154728" cy="4031873"/>
          </a:xfrm>
          <a:prstGeom prst="rect">
            <a:avLst/>
          </a:prstGeom>
          <a:noFill/>
        </p:spPr>
        <p:txBody>
          <a:bodyPr wrap="square" rtlCol="0">
            <a:spAutoFit/>
          </a:bodyPr>
          <a:lstStyle/>
          <a:p>
            <a:r>
              <a:rPr lang="en-GB" sz="1600" u="sng" dirty="0"/>
              <a:t>Soft Skills – Personal skills and qualities</a:t>
            </a:r>
          </a:p>
          <a:p>
            <a:endParaRPr lang="en-GB" sz="800" dirty="0"/>
          </a:p>
          <a:p>
            <a:r>
              <a:rPr lang="en-GB" sz="1600" b="1" dirty="0"/>
              <a:t>Communication</a:t>
            </a:r>
            <a:r>
              <a:rPr lang="en-GB" sz="1600" dirty="0"/>
              <a:t> – Talk about the ideas and technical details to clients and stakeholders, </a:t>
            </a:r>
            <a:r>
              <a:rPr lang="en-GB" sz="1600" dirty="0" err="1"/>
              <a:t>eg</a:t>
            </a:r>
            <a:r>
              <a:rPr lang="en-GB" sz="1600" dirty="0"/>
              <a:t> present a project plan.</a:t>
            </a:r>
          </a:p>
          <a:p>
            <a:endParaRPr lang="en-GB" sz="800" dirty="0"/>
          </a:p>
          <a:p>
            <a:r>
              <a:rPr lang="en-GB" sz="1600" b="1" dirty="0"/>
              <a:t>Teamwork</a:t>
            </a:r>
            <a:r>
              <a:rPr lang="en-GB" sz="1600" dirty="0"/>
              <a:t> – be able to work with a mix of people from different background. Work well with others. </a:t>
            </a:r>
          </a:p>
          <a:p>
            <a:endParaRPr lang="en-GB" sz="800" dirty="0"/>
          </a:p>
          <a:p>
            <a:r>
              <a:rPr lang="en-GB" sz="1600" b="1" dirty="0"/>
              <a:t>Problem solving </a:t>
            </a:r>
            <a:r>
              <a:rPr lang="en-GB" sz="1600" dirty="0"/>
              <a:t>– projects can be complex, fraught with challenges. Creative problem solving is key.</a:t>
            </a:r>
          </a:p>
          <a:p>
            <a:endParaRPr lang="en-GB" sz="800" dirty="0"/>
          </a:p>
          <a:p>
            <a:r>
              <a:rPr lang="en-GB" sz="1600" u="sng" dirty="0"/>
              <a:t>Hard Skills – Technical skills </a:t>
            </a:r>
          </a:p>
          <a:p>
            <a:endParaRPr lang="en-GB" sz="800" u="sng" dirty="0"/>
          </a:p>
          <a:p>
            <a:r>
              <a:rPr lang="en-GB" sz="1600" b="1" dirty="0"/>
              <a:t>Technical knowledge – </a:t>
            </a:r>
            <a:r>
              <a:rPr lang="en-GB" sz="1600" dirty="0"/>
              <a:t>in-depth knowledge of civil engineering principles, structures, material, geotechnics, hydraulics and environment engineering.</a:t>
            </a:r>
          </a:p>
          <a:p>
            <a:endParaRPr lang="en-GB" sz="800" b="1" dirty="0"/>
          </a:p>
          <a:p>
            <a:r>
              <a:rPr lang="en-GB" sz="1600" b="1" dirty="0"/>
              <a:t>Computer Aided Design</a:t>
            </a:r>
            <a:r>
              <a:rPr lang="en-GB" sz="1600" dirty="0"/>
              <a:t> – Be able to use technology for design, like AutoCAD and project planning software</a:t>
            </a:r>
            <a:endParaRPr lang="en-GB" sz="1600" b="1" dirty="0"/>
          </a:p>
        </p:txBody>
      </p:sp>
      <p:pic>
        <p:nvPicPr>
          <p:cNvPr id="1026" name="Picture 2">
            <a:extLst>
              <a:ext uri="{FF2B5EF4-FFF2-40B4-BE49-F238E27FC236}">
                <a16:creationId xmlns:a16="http://schemas.microsoft.com/office/drawing/2014/main" id="{405DDC05-8D9A-4419-FFB7-CFFEC0C5A1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10" y="-14202"/>
            <a:ext cx="61831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BFED5A5-0D21-A293-3BF9-E2CA95774E15}"/>
              </a:ext>
            </a:extLst>
          </p:cNvPr>
          <p:cNvSpPr/>
          <p:nvPr/>
        </p:nvSpPr>
        <p:spPr>
          <a:xfrm rot="18804636">
            <a:off x="378773" y="844871"/>
            <a:ext cx="262244" cy="823355"/>
          </a:xfrm>
          <a:prstGeom prst="rect">
            <a:avLst/>
          </a:prstGeom>
          <a:solidFill>
            <a:schemeClr val="accent3"/>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2669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84E722AC-0BBF-4751-7FC2-7511B7721503}"/>
              </a:ext>
            </a:extLst>
          </p:cNvPr>
          <p:cNvSpPr txBox="1"/>
          <p:nvPr/>
        </p:nvSpPr>
        <p:spPr>
          <a:xfrm>
            <a:off x="89209" y="1166977"/>
            <a:ext cx="3418631" cy="646331"/>
          </a:xfrm>
          <a:prstGeom prst="rect">
            <a:avLst/>
          </a:prstGeom>
          <a:noFill/>
        </p:spPr>
        <p:txBody>
          <a:bodyPr wrap="square" rtlCol="0">
            <a:spAutoFit/>
          </a:bodyPr>
          <a:lstStyle/>
          <a:p>
            <a:pPr algn="ctr"/>
            <a:r>
              <a:rPr lang="en-GB" sz="3600" b="1" dirty="0"/>
              <a:t>Watch &amp; Discuss </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2438" y="5035456"/>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6"/>
          <a:stretch>
            <a:fillRect/>
          </a:stretch>
        </p:blipFill>
        <p:spPr>
          <a:xfrm>
            <a:off x="2396504" y="4997170"/>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34605" y="5035456"/>
            <a:ext cx="785202" cy="785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20CF118-9014-348D-AA7D-B709326501AB}"/>
              </a:ext>
            </a:extLst>
          </p:cNvPr>
          <p:cNvSpPr txBox="1"/>
          <p:nvPr/>
        </p:nvSpPr>
        <p:spPr>
          <a:xfrm>
            <a:off x="246938" y="1993221"/>
            <a:ext cx="5272869" cy="3139321"/>
          </a:xfrm>
          <a:prstGeom prst="rect">
            <a:avLst/>
          </a:prstGeom>
          <a:noFill/>
        </p:spPr>
        <p:txBody>
          <a:bodyPr wrap="square" rtlCol="0">
            <a:spAutoFit/>
          </a:bodyPr>
          <a:lstStyle/>
          <a:p>
            <a:pPr marL="457200" indent="-457200">
              <a:buFont typeface="Arial" panose="020B0604020202020204" pitchFamily="34" charset="0"/>
              <a:buChar char="•"/>
            </a:pPr>
            <a:r>
              <a:rPr lang="en-GB" sz="2000" dirty="0"/>
              <a:t>What do you think to this career? Write one thing you like, love, or not sure of.</a:t>
            </a:r>
          </a:p>
          <a:p>
            <a:endParaRPr lang="en-GB" sz="2000" dirty="0"/>
          </a:p>
          <a:p>
            <a:pPr marL="457200" indent="-457200">
              <a:buFont typeface="Arial" panose="020B0604020202020204" pitchFamily="34" charset="0"/>
              <a:buChar char="•"/>
            </a:pPr>
            <a:r>
              <a:rPr lang="en-GB" sz="2000" dirty="0"/>
              <a:t>Have a discussion as a group or in pairs. Think of a reason why and share with the group.</a:t>
            </a:r>
          </a:p>
          <a:p>
            <a:pPr marL="457200" indent="-457200">
              <a:buFont typeface="Arial" panose="020B0604020202020204" pitchFamily="34" charset="0"/>
              <a:buChar char="•"/>
            </a:pPr>
            <a:endParaRPr lang="en-GB" sz="2000" dirty="0"/>
          </a:p>
          <a:p>
            <a:pPr marL="457200" indent="-457200">
              <a:buFont typeface="Arial" panose="020B0604020202020204" pitchFamily="34" charset="0"/>
              <a:buChar char="•"/>
            </a:pPr>
            <a:r>
              <a:rPr lang="en-GB" sz="2000" dirty="0"/>
              <a:t>What could be your post 16 options be, to make a further step towards this career?</a:t>
            </a:r>
          </a:p>
          <a:p>
            <a:endParaRPr lang="en-GB" dirty="0"/>
          </a:p>
        </p:txBody>
      </p:sp>
      <p:sp>
        <p:nvSpPr>
          <p:cNvPr id="4" name="Title 12">
            <a:extLst>
              <a:ext uri="{FF2B5EF4-FFF2-40B4-BE49-F238E27FC236}">
                <a16:creationId xmlns:a16="http://schemas.microsoft.com/office/drawing/2014/main" id="{79886D1B-EFFC-64B8-AB4B-98934F9AE6D1}"/>
              </a:ext>
            </a:extLst>
          </p:cNvPr>
          <p:cNvSpPr txBox="1">
            <a:spLocks/>
          </p:cNvSpPr>
          <p:nvPr/>
        </p:nvSpPr>
        <p:spPr>
          <a:xfrm>
            <a:off x="-383150" y="0"/>
            <a:ext cx="67464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Rail Industry </a:t>
            </a:r>
          </a:p>
        </p:txBody>
      </p:sp>
      <p:sp>
        <p:nvSpPr>
          <p:cNvPr id="6" name="TextBox 5">
            <a:extLst>
              <a:ext uri="{FF2B5EF4-FFF2-40B4-BE49-F238E27FC236}">
                <a16:creationId xmlns:a16="http://schemas.microsoft.com/office/drawing/2014/main" id="{957BA46E-EA36-A1D6-07C2-5D20C958963E}"/>
              </a:ext>
            </a:extLst>
          </p:cNvPr>
          <p:cNvSpPr txBox="1"/>
          <p:nvPr/>
        </p:nvSpPr>
        <p:spPr>
          <a:xfrm>
            <a:off x="6580512" y="1103332"/>
            <a:ext cx="4374000" cy="369332"/>
          </a:xfrm>
          <a:prstGeom prst="rect">
            <a:avLst/>
          </a:prstGeom>
          <a:noFill/>
        </p:spPr>
        <p:txBody>
          <a:bodyPr wrap="square">
            <a:spAutoFit/>
          </a:bodyPr>
          <a:lstStyle/>
          <a:p>
            <a:r>
              <a:rPr lang="en-GB" b="1" dirty="0">
                <a:solidFill>
                  <a:srgbClr val="202122"/>
                </a:solidFill>
                <a:latin typeface="Calibri"/>
                <a:cs typeface="Calibri"/>
              </a:rPr>
              <a:t>What is it like to be a Civil Engineer?</a:t>
            </a:r>
          </a:p>
        </p:txBody>
      </p:sp>
      <p:sp>
        <p:nvSpPr>
          <p:cNvPr id="5" name="Rectangle 4">
            <a:extLst>
              <a:ext uri="{FF2B5EF4-FFF2-40B4-BE49-F238E27FC236}">
                <a16:creationId xmlns:a16="http://schemas.microsoft.com/office/drawing/2014/main" id="{79C3537F-E011-12C3-5149-79399A507226}"/>
              </a:ext>
            </a:extLst>
          </p:cNvPr>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Title 12">
            <a:extLst>
              <a:ext uri="{FF2B5EF4-FFF2-40B4-BE49-F238E27FC236}">
                <a16:creationId xmlns:a16="http://schemas.microsoft.com/office/drawing/2014/main" id="{F7436DB8-4F5A-0309-7801-0517AD726E4F}"/>
              </a:ext>
            </a:extLst>
          </p:cNvPr>
          <p:cNvSpPr txBox="1">
            <a:spLocks/>
          </p:cNvSpPr>
          <p:nvPr/>
        </p:nvSpPr>
        <p:spPr>
          <a:xfrm>
            <a:off x="0" y="14202"/>
            <a:ext cx="5987143"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Civil Engineering </a:t>
            </a:r>
          </a:p>
        </p:txBody>
      </p:sp>
      <p:pic>
        <p:nvPicPr>
          <p:cNvPr id="9" name="Online Media 5" title="Job Talks - Civil Engineer">
            <a:hlinkClick r:id="" action="ppaction://media"/>
            <a:extLst>
              <a:ext uri="{FF2B5EF4-FFF2-40B4-BE49-F238E27FC236}">
                <a16:creationId xmlns:a16="http://schemas.microsoft.com/office/drawing/2014/main" id="{7F7DFA77-CDAC-9805-9674-87E84607073F}"/>
              </a:ext>
            </a:extLst>
          </p:cNvPr>
          <p:cNvPicPr>
            <a:picLocks noRot="1" noChangeAspect="1"/>
          </p:cNvPicPr>
          <p:nvPr>
            <a:videoFile r:link="rId1"/>
          </p:nvPr>
        </p:nvPicPr>
        <p:blipFill>
          <a:blip r:embed="rId8"/>
          <a:stretch>
            <a:fillRect/>
          </a:stretch>
        </p:blipFill>
        <p:spPr>
          <a:xfrm>
            <a:off x="6672195" y="1613604"/>
            <a:ext cx="3614057" cy="2208014"/>
          </a:xfrm>
          <a:prstGeom prst="rect">
            <a:avLst/>
          </a:prstGeom>
        </p:spPr>
      </p:pic>
      <p:sp>
        <p:nvSpPr>
          <p:cNvPr id="2" name="TextBox 1">
            <a:extLst>
              <a:ext uri="{FF2B5EF4-FFF2-40B4-BE49-F238E27FC236}">
                <a16:creationId xmlns:a16="http://schemas.microsoft.com/office/drawing/2014/main" id="{26D25F32-F73F-AE0B-3BC6-43F2CFAB3C43}"/>
              </a:ext>
            </a:extLst>
          </p:cNvPr>
          <p:cNvSpPr txBox="1"/>
          <p:nvPr/>
        </p:nvSpPr>
        <p:spPr>
          <a:xfrm>
            <a:off x="6580512" y="4056030"/>
            <a:ext cx="4374000" cy="646331"/>
          </a:xfrm>
          <a:prstGeom prst="rect">
            <a:avLst/>
          </a:prstGeom>
          <a:noFill/>
        </p:spPr>
        <p:txBody>
          <a:bodyPr wrap="square">
            <a:spAutoFit/>
          </a:bodyPr>
          <a:lstStyle/>
          <a:p>
            <a:r>
              <a:rPr lang="en-GB" b="1" dirty="0">
                <a:solidFill>
                  <a:srgbClr val="202122"/>
                </a:solidFill>
                <a:latin typeface="Calibri"/>
                <a:cs typeface="Calibri"/>
              </a:rPr>
              <a:t>What is it like to be an apprentice Civil Engineer?</a:t>
            </a:r>
          </a:p>
        </p:txBody>
      </p:sp>
      <p:pic>
        <p:nvPicPr>
          <p:cNvPr id="7" name="Online Media 6" title="From apprentice to Civil &amp; Structural Engineer">
            <a:hlinkClick r:id="" action="ppaction://media"/>
            <a:extLst>
              <a:ext uri="{FF2B5EF4-FFF2-40B4-BE49-F238E27FC236}">
                <a16:creationId xmlns:a16="http://schemas.microsoft.com/office/drawing/2014/main" id="{E8C17DEC-813D-708D-94DD-C89095A034C4}"/>
              </a:ext>
            </a:extLst>
          </p:cNvPr>
          <p:cNvPicPr>
            <a:picLocks noRot="1" noChangeAspect="1"/>
          </p:cNvPicPr>
          <p:nvPr>
            <a:videoFile r:link="rId2"/>
          </p:nvPr>
        </p:nvPicPr>
        <p:blipFill>
          <a:blip r:embed="rId9"/>
          <a:stretch>
            <a:fillRect/>
          </a:stretch>
        </p:blipFill>
        <p:spPr>
          <a:xfrm>
            <a:off x="6672195" y="4702361"/>
            <a:ext cx="3614057" cy="1923034"/>
          </a:xfrm>
          <a:prstGeom prst="rect">
            <a:avLst/>
          </a:prstGeom>
        </p:spPr>
      </p:pic>
      <p:sp>
        <p:nvSpPr>
          <p:cNvPr id="10" name="Oval 9">
            <a:extLst>
              <a:ext uri="{FF2B5EF4-FFF2-40B4-BE49-F238E27FC236}">
                <a16:creationId xmlns:a16="http://schemas.microsoft.com/office/drawing/2014/main" id="{63B8A864-5EA6-2E10-7937-FFE3A1D9F26C}"/>
              </a:ext>
            </a:extLst>
          </p:cNvPr>
          <p:cNvSpPr/>
          <p:nvPr/>
        </p:nvSpPr>
        <p:spPr>
          <a:xfrm>
            <a:off x="10689772" y="4944544"/>
            <a:ext cx="1139790" cy="116234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4 min watch</a:t>
            </a:r>
          </a:p>
        </p:txBody>
      </p:sp>
      <p:sp>
        <p:nvSpPr>
          <p:cNvPr id="16" name="Oval 15">
            <a:extLst>
              <a:ext uri="{FF2B5EF4-FFF2-40B4-BE49-F238E27FC236}">
                <a16:creationId xmlns:a16="http://schemas.microsoft.com/office/drawing/2014/main" id="{7BD9C520-3520-6F87-C91D-55B09E1BEF7A}"/>
              </a:ext>
            </a:extLst>
          </p:cNvPr>
          <p:cNvSpPr/>
          <p:nvPr/>
        </p:nvSpPr>
        <p:spPr>
          <a:xfrm>
            <a:off x="10689772" y="2046262"/>
            <a:ext cx="1139790" cy="116234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4 min watch</a:t>
            </a:r>
          </a:p>
        </p:txBody>
      </p:sp>
    </p:spTree>
    <p:extLst>
      <p:ext uri="{BB962C8B-B14F-4D97-AF65-F5344CB8AC3E}">
        <p14:creationId xmlns:p14="http://schemas.microsoft.com/office/powerpoint/2010/main" val="46266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customXml/itemProps3.xml><?xml version="1.0" encoding="utf-8"?>
<ds:datastoreItem xmlns:ds="http://schemas.openxmlformats.org/officeDocument/2006/customXml" ds:itemID="{0E6E2B03-471F-49B0-BDA4-75603575A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954</TotalTime>
  <Words>338</Words>
  <Application>Microsoft Office PowerPoint</Application>
  <PresentationFormat>Widescreen</PresentationFormat>
  <Paragraphs>39</Paragraphs>
  <Slides>4</Slides>
  <Notes>4</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73</cp:revision>
  <dcterms:created xsi:type="dcterms:W3CDTF">2022-04-22T12:25:31Z</dcterms:created>
  <dcterms:modified xsi:type="dcterms:W3CDTF">2025-02-10T07:37:35Z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