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4"/>
  </p:sldMasterIdLst>
  <p:notesMasterIdLst>
    <p:notesMasterId r:id="rId8"/>
  </p:notesMasterIdLst>
  <p:sldIdLst>
    <p:sldId id="769" r:id="rId5"/>
    <p:sldId id="284" r:id="rId6"/>
    <p:sldId id="775"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19623A-F300-4A7B-A236-936CD326AE31}" v="12" dt="2024-11-19T10:03:33.5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986" autoAdjust="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DF19623A-F300-4A7B-A236-936CD326AE31}"/>
    <pc:docChg chg="undo custSel addSld delSld modSld">
      <pc:chgData name="S Bytheway" userId="29b7b8d0-66fc-4a0f-9903-88ac16cb6ff1" providerId="ADAL" clId="{DF19623A-F300-4A7B-A236-936CD326AE31}" dt="2024-11-19T10:05:58.197" v="355" actId="1076"/>
      <pc:docMkLst>
        <pc:docMk/>
      </pc:docMkLst>
      <pc:sldChg chg="addSp delSp modSp mod delAnim modNotesTx">
        <pc:chgData name="S Bytheway" userId="29b7b8d0-66fc-4a0f-9903-88ac16cb6ff1" providerId="ADAL" clId="{DF19623A-F300-4A7B-A236-936CD326AE31}" dt="2024-11-19T10:05:58.197" v="355" actId="1076"/>
        <pc:sldMkLst>
          <pc:docMk/>
          <pc:sldMk cId="2280617263" sldId="284"/>
        </pc:sldMkLst>
        <pc:spChg chg="del">
          <ac:chgData name="S Bytheway" userId="29b7b8d0-66fc-4a0f-9903-88ac16cb6ff1" providerId="ADAL" clId="{DF19623A-F300-4A7B-A236-936CD326AE31}" dt="2024-11-19T09:55:17.838" v="107" actId="478"/>
          <ac:spMkLst>
            <pc:docMk/>
            <pc:sldMk cId="2280617263" sldId="284"/>
            <ac:spMk id="3" creationId="{D11E7419-3233-6052-9969-F820351598CE}"/>
          </ac:spMkLst>
        </pc:spChg>
        <pc:spChg chg="add del mod">
          <ac:chgData name="S Bytheway" userId="29b7b8d0-66fc-4a0f-9903-88ac16cb6ff1" providerId="ADAL" clId="{DF19623A-F300-4A7B-A236-936CD326AE31}" dt="2024-11-19T10:01:00.922" v="254"/>
          <ac:spMkLst>
            <pc:docMk/>
            <pc:sldMk cId="2280617263" sldId="284"/>
            <ac:spMk id="4" creationId="{AFD57BB5-C8D6-4DC0-2F6E-3453E1FF8A7A}"/>
          </ac:spMkLst>
        </pc:spChg>
        <pc:spChg chg="add del mod">
          <ac:chgData name="S Bytheway" userId="29b7b8d0-66fc-4a0f-9903-88ac16cb6ff1" providerId="ADAL" clId="{DF19623A-F300-4A7B-A236-936CD326AE31}" dt="2024-11-19T10:01:56.979" v="256" actId="478"/>
          <ac:spMkLst>
            <pc:docMk/>
            <pc:sldMk cId="2280617263" sldId="284"/>
            <ac:spMk id="5" creationId="{B8483E17-4F44-80FB-875C-81023C551CBE}"/>
          </ac:spMkLst>
        </pc:spChg>
        <pc:spChg chg="del">
          <ac:chgData name="S Bytheway" userId="29b7b8d0-66fc-4a0f-9903-88ac16cb6ff1" providerId="ADAL" clId="{DF19623A-F300-4A7B-A236-936CD326AE31}" dt="2024-11-19T09:55:19.310" v="108" actId="478"/>
          <ac:spMkLst>
            <pc:docMk/>
            <pc:sldMk cId="2280617263" sldId="284"/>
            <ac:spMk id="7" creationId="{382EDCEF-E8F0-E2E3-6D00-459B2A439DAB}"/>
          </ac:spMkLst>
        </pc:spChg>
        <pc:spChg chg="add mod">
          <ac:chgData name="S Bytheway" userId="29b7b8d0-66fc-4a0f-9903-88ac16cb6ff1" providerId="ADAL" clId="{DF19623A-F300-4A7B-A236-936CD326AE31}" dt="2024-11-19T10:05:58.197" v="355" actId="1076"/>
          <ac:spMkLst>
            <pc:docMk/>
            <pc:sldMk cId="2280617263" sldId="284"/>
            <ac:spMk id="10" creationId="{83B389A3-D2B8-0FF2-93BE-0C22058B5FE3}"/>
          </ac:spMkLst>
        </pc:spChg>
        <pc:spChg chg="add mod">
          <ac:chgData name="S Bytheway" userId="29b7b8d0-66fc-4a0f-9903-88ac16cb6ff1" providerId="ADAL" clId="{DF19623A-F300-4A7B-A236-936CD326AE31}" dt="2024-11-19T10:03:57.769" v="311" actId="113"/>
          <ac:spMkLst>
            <pc:docMk/>
            <pc:sldMk cId="2280617263" sldId="284"/>
            <ac:spMk id="16" creationId="{5EA1B3AE-C4FB-D296-EA94-199FC7C374D1}"/>
          </ac:spMkLst>
        </pc:spChg>
        <pc:picChg chg="del">
          <ac:chgData name="S Bytheway" userId="29b7b8d0-66fc-4a0f-9903-88ac16cb6ff1" providerId="ADAL" clId="{DF19623A-F300-4A7B-A236-936CD326AE31}" dt="2024-11-19T09:55:15.931" v="106" actId="478"/>
          <ac:picMkLst>
            <pc:docMk/>
            <pc:sldMk cId="2280617263" sldId="284"/>
            <ac:picMk id="2" creationId="{8DA9B15F-CFC1-F89E-DE2C-208AD5343D11}"/>
          </ac:picMkLst>
        </pc:picChg>
        <pc:picChg chg="add mod">
          <ac:chgData name="S Bytheway" userId="29b7b8d0-66fc-4a0f-9903-88ac16cb6ff1" providerId="ADAL" clId="{DF19623A-F300-4A7B-A236-936CD326AE31}" dt="2024-11-19T09:59:07.848" v="230" actId="14100"/>
          <ac:picMkLst>
            <pc:docMk/>
            <pc:sldMk cId="2280617263" sldId="284"/>
            <ac:picMk id="8" creationId="{8B56BC9A-412D-AAB9-6CE6-D27820D09AAC}"/>
          </ac:picMkLst>
        </pc:picChg>
        <pc:picChg chg="add del mod">
          <ac:chgData name="S Bytheway" userId="29b7b8d0-66fc-4a0f-9903-88ac16cb6ff1" providerId="ADAL" clId="{DF19623A-F300-4A7B-A236-936CD326AE31}" dt="2024-11-19T10:03:00.541" v="269" actId="478"/>
          <ac:picMkLst>
            <pc:docMk/>
            <pc:sldMk cId="2280617263" sldId="284"/>
            <ac:picMk id="9" creationId="{7FFF2CA2-4439-0B80-CD41-84D9D8D3D0FD}"/>
          </ac:picMkLst>
        </pc:picChg>
        <pc:picChg chg="add mod">
          <ac:chgData name="S Bytheway" userId="29b7b8d0-66fc-4a0f-9903-88ac16cb6ff1" providerId="ADAL" clId="{DF19623A-F300-4A7B-A236-936CD326AE31}" dt="2024-11-19T10:04:01.088" v="312" actId="1076"/>
          <ac:picMkLst>
            <pc:docMk/>
            <pc:sldMk cId="2280617263" sldId="284"/>
            <ac:picMk id="12" creationId="{1F5E8423-4106-DAF2-6201-9405B31DE7DA}"/>
          </ac:picMkLst>
        </pc:picChg>
        <pc:picChg chg="add mod">
          <ac:chgData name="S Bytheway" userId="29b7b8d0-66fc-4a0f-9903-88ac16cb6ff1" providerId="ADAL" clId="{DF19623A-F300-4A7B-A236-936CD326AE31}" dt="2024-11-19T10:04:04.946" v="313" actId="1076"/>
          <ac:picMkLst>
            <pc:docMk/>
            <pc:sldMk cId="2280617263" sldId="284"/>
            <ac:picMk id="14" creationId="{7EAB6578-E12A-5E97-7415-45B14081236B}"/>
          </ac:picMkLst>
        </pc:picChg>
        <pc:picChg chg="add mod">
          <ac:chgData name="S Bytheway" userId="29b7b8d0-66fc-4a0f-9903-88ac16cb6ff1" providerId="ADAL" clId="{DF19623A-F300-4A7B-A236-936CD326AE31}" dt="2024-11-19T10:03:09.614" v="273" actId="1076"/>
          <ac:picMkLst>
            <pc:docMk/>
            <pc:sldMk cId="2280617263" sldId="284"/>
            <ac:picMk id="15" creationId="{92B5609B-5B1B-20A1-1C0C-AC5B67ABBE76}"/>
          </ac:picMkLst>
        </pc:picChg>
      </pc:sldChg>
      <pc:sldChg chg="delSp add del mod setBg delDesignElem">
        <pc:chgData name="S Bytheway" userId="29b7b8d0-66fc-4a0f-9903-88ac16cb6ff1" providerId="ADAL" clId="{DF19623A-F300-4A7B-A236-936CD326AE31}" dt="2024-11-19T09:57:43.864" v="224" actId="47"/>
        <pc:sldMkLst>
          <pc:docMk/>
          <pc:sldMk cId="3566191474" sldId="285"/>
        </pc:sldMkLst>
        <pc:spChg chg="del">
          <ac:chgData name="S Bytheway" userId="29b7b8d0-66fc-4a0f-9903-88ac16cb6ff1" providerId="ADAL" clId="{DF19623A-F300-4A7B-A236-936CD326AE31}" dt="2024-11-19T09:55:58.898" v="120" actId="478"/>
          <ac:spMkLst>
            <pc:docMk/>
            <pc:sldMk cId="3566191474" sldId="285"/>
            <ac:spMk id="5" creationId="{989311BA-B479-26CB-28DF-AE278660264E}"/>
          </ac:spMkLst>
        </pc:spChg>
        <pc:spChg chg="del">
          <ac:chgData name="S Bytheway" userId="29b7b8d0-66fc-4a0f-9903-88ac16cb6ff1" providerId="ADAL" clId="{DF19623A-F300-4A7B-A236-936CD326AE31}" dt="2024-11-19T09:55:57.112" v="119" actId="478"/>
          <ac:spMkLst>
            <pc:docMk/>
            <pc:sldMk cId="3566191474" sldId="285"/>
            <ac:spMk id="6" creationId="{4951D102-E5BC-23C2-237C-2B8186CEF87A}"/>
          </ac:spMkLst>
        </pc:spChg>
        <pc:spChg chg="del">
          <ac:chgData name="S Bytheway" userId="29b7b8d0-66fc-4a0f-9903-88ac16cb6ff1" providerId="ADAL" clId="{DF19623A-F300-4A7B-A236-936CD326AE31}" dt="2024-11-19T09:55:30.440" v="110"/>
          <ac:spMkLst>
            <pc:docMk/>
            <pc:sldMk cId="3566191474" sldId="285"/>
            <ac:spMk id="9" creationId="{BD4C0BBB-0042-4603-A226-6117F3FD5B3C}"/>
          </ac:spMkLst>
        </pc:spChg>
        <pc:spChg chg="del">
          <ac:chgData name="S Bytheway" userId="29b7b8d0-66fc-4a0f-9903-88ac16cb6ff1" providerId="ADAL" clId="{DF19623A-F300-4A7B-A236-936CD326AE31}" dt="2024-11-19T09:55:45.914" v="115" actId="21"/>
          <ac:spMkLst>
            <pc:docMk/>
            <pc:sldMk cId="3566191474" sldId="285"/>
            <ac:spMk id="10" creationId="{83B389A3-D2B8-0FF2-93BE-0C22058B5FE3}"/>
          </ac:spMkLst>
        </pc:spChg>
        <pc:spChg chg="del">
          <ac:chgData name="S Bytheway" userId="29b7b8d0-66fc-4a0f-9903-88ac16cb6ff1" providerId="ADAL" clId="{DF19623A-F300-4A7B-A236-936CD326AE31}" dt="2024-11-19T09:55:30.440" v="110"/>
          <ac:spMkLst>
            <pc:docMk/>
            <pc:sldMk cId="3566191474" sldId="285"/>
            <ac:spMk id="11" creationId="{EC44F520-2598-460E-9F91-B02F60830CA2}"/>
          </ac:spMkLst>
        </pc:spChg>
        <pc:spChg chg="del">
          <ac:chgData name="S Bytheway" userId="29b7b8d0-66fc-4a0f-9903-88ac16cb6ff1" providerId="ADAL" clId="{DF19623A-F300-4A7B-A236-936CD326AE31}" dt="2024-11-19T09:55:30.440" v="110"/>
          <ac:spMkLst>
            <pc:docMk/>
            <pc:sldMk cId="3566191474" sldId="285"/>
            <ac:spMk id="13" creationId="{1DBC8414-BE7E-4B6C-A114-B2C3795C883F}"/>
          </ac:spMkLst>
        </pc:spChg>
        <pc:spChg chg="del">
          <ac:chgData name="S Bytheway" userId="29b7b8d0-66fc-4a0f-9903-88ac16cb6ff1" providerId="ADAL" clId="{DF19623A-F300-4A7B-A236-936CD326AE31}" dt="2024-11-19T09:55:30.440" v="110"/>
          <ac:spMkLst>
            <pc:docMk/>
            <pc:sldMk cId="3566191474" sldId="285"/>
            <ac:spMk id="15" creationId="{0EC398C5-5C2E-4038-9DB3-DE2B5A9BEFFB}"/>
          </ac:spMkLst>
        </pc:spChg>
        <pc:spChg chg="del">
          <ac:chgData name="S Bytheway" userId="29b7b8d0-66fc-4a0f-9903-88ac16cb6ff1" providerId="ADAL" clId="{DF19623A-F300-4A7B-A236-936CD326AE31}" dt="2024-11-19T09:55:30.440" v="110"/>
          <ac:spMkLst>
            <pc:docMk/>
            <pc:sldMk cId="3566191474" sldId="285"/>
            <ac:spMk id="17" creationId="{A2F10B26-073B-4B10-8AAA-161242DD82B0}"/>
          </ac:spMkLst>
        </pc:spChg>
        <pc:spChg chg="del">
          <ac:chgData name="S Bytheway" userId="29b7b8d0-66fc-4a0f-9903-88ac16cb6ff1" providerId="ADAL" clId="{DF19623A-F300-4A7B-A236-936CD326AE31}" dt="2024-11-19T09:55:30.440" v="110"/>
          <ac:spMkLst>
            <pc:docMk/>
            <pc:sldMk cId="3566191474" sldId="285"/>
            <ac:spMk id="19" creationId="{610DBBC7-698F-4A54-B1CB-A99F9CC356DF}"/>
          </ac:spMkLst>
        </pc:spChg>
        <pc:spChg chg="del">
          <ac:chgData name="S Bytheway" userId="29b7b8d0-66fc-4a0f-9903-88ac16cb6ff1" providerId="ADAL" clId="{DF19623A-F300-4A7B-A236-936CD326AE31}" dt="2024-11-19T09:55:30.440" v="110"/>
          <ac:spMkLst>
            <pc:docMk/>
            <pc:sldMk cId="3566191474" sldId="285"/>
            <ac:spMk id="21" creationId="{DE6E822A-8BCF-432C-83E6-BBE821476CD4}"/>
          </ac:spMkLst>
        </pc:spChg>
        <pc:picChg chg="del">
          <ac:chgData name="S Bytheway" userId="29b7b8d0-66fc-4a0f-9903-88ac16cb6ff1" providerId="ADAL" clId="{DF19623A-F300-4A7B-A236-936CD326AE31}" dt="2024-11-19T09:55:34.171" v="111" actId="21"/>
          <ac:picMkLst>
            <pc:docMk/>
            <pc:sldMk cId="3566191474" sldId="285"/>
            <ac:picMk id="8" creationId="{8B56BC9A-412D-AAB9-6CE6-D27820D09AAC}"/>
          </ac:picMkLst>
        </pc:picChg>
        <pc:picChg chg="del">
          <ac:chgData name="S Bytheway" userId="29b7b8d0-66fc-4a0f-9903-88ac16cb6ff1" providerId="ADAL" clId="{DF19623A-F300-4A7B-A236-936CD326AE31}" dt="2024-11-19T09:56:15.161" v="128" actId="21"/>
          <ac:picMkLst>
            <pc:docMk/>
            <pc:sldMk cId="3566191474" sldId="285"/>
            <ac:picMk id="12" creationId="{3421EC4B-4D49-140D-11B3-118A5BABE4DF}"/>
          </ac:picMkLst>
        </pc:picChg>
        <pc:picChg chg="del">
          <ac:chgData name="S Bytheway" userId="29b7b8d0-66fc-4a0f-9903-88ac16cb6ff1" providerId="ADAL" clId="{DF19623A-F300-4A7B-A236-936CD326AE31}" dt="2024-11-19T09:56:01.161" v="121" actId="21"/>
          <ac:picMkLst>
            <pc:docMk/>
            <pc:sldMk cId="3566191474" sldId="285"/>
            <ac:picMk id="14" creationId="{7EAB6578-E12A-5E97-7415-45B14081236B}"/>
          </ac:picMkLst>
        </pc:picChg>
      </pc:sldChg>
      <pc:sldChg chg="addSp delSp modSp mod modNotesTx">
        <pc:chgData name="S Bytheway" userId="29b7b8d0-66fc-4a0f-9903-88ac16cb6ff1" providerId="ADAL" clId="{DF19623A-F300-4A7B-A236-936CD326AE31}" dt="2024-11-19T10:05:47.924" v="354" actId="1076"/>
        <pc:sldMkLst>
          <pc:docMk/>
          <pc:sldMk cId="1898494914" sldId="769"/>
        </pc:sldMkLst>
        <pc:spChg chg="mod">
          <ac:chgData name="S Bytheway" userId="29b7b8d0-66fc-4a0f-9903-88ac16cb6ff1" providerId="ADAL" clId="{DF19623A-F300-4A7B-A236-936CD326AE31}" dt="2024-11-19T10:05:47.924" v="354" actId="1076"/>
          <ac:spMkLst>
            <pc:docMk/>
            <pc:sldMk cId="1898494914" sldId="769"/>
            <ac:spMk id="2" creationId="{8407D9E1-3BA7-33A1-277B-9C535197D91A}"/>
          </ac:spMkLst>
        </pc:spChg>
        <pc:spChg chg="mod">
          <ac:chgData name="S Bytheway" userId="29b7b8d0-66fc-4a0f-9903-88ac16cb6ff1" providerId="ADAL" clId="{DF19623A-F300-4A7B-A236-936CD326AE31}" dt="2024-11-19T10:05:45.524" v="353" actId="1076"/>
          <ac:spMkLst>
            <pc:docMk/>
            <pc:sldMk cId="1898494914" sldId="769"/>
            <ac:spMk id="4" creationId="{00000000-0000-0000-0000-000000000000}"/>
          </ac:spMkLst>
        </pc:spChg>
        <pc:spChg chg="mod">
          <ac:chgData name="S Bytheway" userId="29b7b8d0-66fc-4a0f-9903-88ac16cb6ff1" providerId="ADAL" clId="{DF19623A-F300-4A7B-A236-936CD326AE31}" dt="2024-11-19T10:05:08.406" v="322" actId="1076"/>
          <ac:spMkLst>
            <pc:docMk/>
            <pc:sldMk cId="1898494914" sldId="769"/>
            <ac:spMk id="6" creationId="{924547E9-8FE1-E790-7759-AF4DAE7FDE58}"/>
          </ac:spMkLst>
        </pc:spChg>
        <pc:picChg chg="add mod">
          <ac:chgData name="S Bytheway" userId="29b7b8d0-66fc-4a0f-9903-88ac16cb6ff1" providerId="ADAL" clId="{DF19623A-F300-4A7B-A236-936CD326AE31}" dt="2024-11-19T10:05:23.451" v="326" actId="1076"/>
          <ac:picMkLst>
            <pc:docMk/>
            <pc:sldMk cId="1898494914" sldId="769"/>
            <ac:picMk id="5" creationId="{29E7A83E-B29C-0325-4479-F75DD9EAE7F6}"/>
          </ac:picMkLst>
        </pc:picChg>
        <pc:picChg chg="del">
          <ac:chgData name="S Bytheway" userId="29b7b8d0-66fc-4a0f-9903-88ac16cb6ff1" providerId="ADAL" clId="{DF19623A-F300-4A7B-A236-936CD326AE31}" dt="2024-11-19T09:54:28.001" v="36" actId="478"/>
          <ac:picMkLst>
            <pc:docMk/>
            <pc:sldMk cId="1898494914" sldId="769"/>
            <ac:picMk id="8" creationId="{877221BC-8896-51AD-FFA6-861E800090F8}"/>
          </ac:picMkLst>
        </pc:picChg>
        <pc:picChg chg="del">
          <ac:chgData name="S Bytheway" userId="29b7b8d0-66fc-4a0f-9903-88ac16cb6ff1" providerId="ADAL" clId="{DF19623A-F300-4A7B-A236-936CD326AE31}" dt="2024-11-19T09:54:28.654" v="37" actId="478"/>
          <ac:picMkLst>
            <pc:docMk/>
            <pc:sldMk cId="1898494914" sldId="769"/>
            <ac:picMk id="9" creationId="{65A4E004-DEB9-6262-1F23-311632F60C0E}"/>
          </ac:picMkLst>
        </pc:picChg>
      </pc:sldChg>
      <pc:sldChg chg="del">
        <pc:chgData name="S Bytheway" userId="29b7b8d0-66fc-4a0f-9903-88ac16cb6ff1" providerId="ADAL" clId="{DF19623A-F300-4A7B-A236-936CD326AE31}" dt="2024-11-19T09:56:27.261" v="133" actId="47"/>
        <pc:sldMkLst>
          <pc:docMk/>
          <pc:sldMk cId="439471000" sldId="773"/>
        </pc:sldMkLst>
      </pc:sldChg>
      <pc:sldChg chg="del">
        <pc:chgData name="S Bytheway" userId="29b7b8d0-66fc-4a0f-9903-88ac16cb6ff1" providerId="ADAL" clId="{DF19623A-F300-4A7B-A236-936CD326AE31}" dt="2024-11-19T09:55:14.059" v="105" actId="47"/>
        <pc:sldMkLst>
          <pc:docMk/>
          <pc:sldMk cId="1532375523" sldId="774"/>
        </pc:sldMkLst>
      </pc:sldChg>
      <pc:sldChg chg="addSp delSp modSp mod delAnim">
        <pc:chgData name="S Bytheway" userId="29b7b8d0-66fc-4a0f-9903-88ac16cb6ff1" providerId="ADAL" clId="{DF19623A-F300-4A7B-A236-936CD326AE31}" dt="2024-11-19T10:04:27.467" v="316" actId="20577"/>
        <pc:sldMkLst>
          <pc:docMk/>
          <pc:sldMk cId="462669372" sldId="775"/>
        </pc:sldMkLst>
        <pc:spChg chg="del">
          <ac:chgData name="S Bytheway" userId="29b7b8d0-66fc-4a0f-9903-88ac16cb6ff1" providerId="ADAL" clId="{DF19623A-F300-4A7B-A236-936CD326AE31}" dt="2024-11-19T09:57:25.393" v="208" actId="478"/>
          <ac:spMkLst>
            <pc:docMk/>
            <pc:sldMk cId="462669372" sldId="775"/>
            <ac:spMk id="9" creationId="{59772B83-18AA-C5F4-8B0B-EAA7D4D87BF4}"/>
          </ac:spMkLst>
        </pc:spChg>
        <pc:spChg chg="mod">
          <ac:chgData name="S Bytheway" userId="29b7b8d0-66fc-4a0f-9903-88ac16cb6ff1" providerId="ADAL" clId="{DF19623A-F300-4A7B-A236-936CD326AE31}" dt="2024-11-19T10:04:15.986" v="314" actId="20577"/>
          <ac:spMkLst>
            <pc:docMk/>
            <pc:sldMk cId="462669372" sldId="775"/>
            <ac:spMk id="11" creationId="{00000000-0000-0000-0000-000000000000}"/>
          </ac:spMkLst>
        </pc:spChg>
        <pc:spChg chg="mod">
          <ac:chgData name="S Bytheway" userId="29b7b8d0-66fc-4a0f-9903-88ac16cb6ff1" providerId="ADAL" clId="{DF19623A-F300-4A7B-A236-936CD326AE31}" dt="2024-11-19T10:04:27.467" v="316" actId="20577"/>
          <ac:spMkLst>
            <pc:docMk/>
            <pc:sldMk cId="462669372" sldId="775"/>
            <ac:spMk id="12" creationId="{84E722AC-0BBF-4751-7FC2-7511B7721503}"/>
          </ac:spMkLst>
        </pc:spChg>
        <pc:picChg chg="add mod">
          <ac:chgData name="S Bytheway" userId="29b7b8d0-66fc-4a0f-9903-88ac16cb6ff1" providerId="ADAL" clId="{DF19623A-F300-4A7B-A236-936CD326AE31}" dt="2024-11-19T09:57:29.475" v="210" actId="1076"/>
          <ac:picMkLst>
            <pc:docMk/>
            <pc:sldMk cId="462669372" sldId="775"/>
            <ac:picMk id="3" creationId="{3421EC4B-4D49-140D-11B3-118A5BABE4DF}"/>
          </ac:picMkLst>
        </pc:picChg>
        <pc:picChg chg="del">
          <ac:chgData name="S Bytheway" userId="29b7b8d0-66fc-4a0f-9903-88ac16cb6ff1" providerId="ADAL" clId="{DF19623A-F300-4A7B-A236-936CD326AE31}" dt="2024-11-19T09:56:21.450" v="130" actId="478"/>
          <ac:picMkLst>
            <pc:docMk/>
            <pc:sldMk cId="462669372" sldId="775"/>
            <ac:picMk id="7" creationId="{CA67822E-7554-5273-D4F3-17BCF99BC47F}"/>
          </ac:picMkLst>
        </pc:picChg>
        <pc:picChg chg="mod">
          <ac:chgData name="S Bytheway" userId="29b7b8d0-66fc-4a0f-9903-88ac16cb6ff1" providerId="ADAL" clId="{DF19623A-F300-4A7B-A236-936CD326AE31}" dt="2024-11-19T09:57:36.644" v="220" actId="1076"/>
          <ac:picMkLst>
            <pc:docMk/>
            <pc:sldMk cId="462669372" sldId="775"/>
            <ac:picMk id="13" creationId="{EE597F09-33AC-8FDC-6397-7F1937B27EDC}"/>
          </ac:picMkLst>
        </pc:picChg>
        <pc:picChg chg="mod">
          <ac:chgData name="S Bytheway" userId="29b7b8d0-66fc-4a0f-9903-88ac16cb6ff1" providerId="ADAL" clId="{DF19623A-F300-4A7B-A236-936CD326AE31}" dt="2024-11-19T09:57:41.118" v="223" actId="1076"/>
          <ac:picMkLst>
            <pc:docMk/>
            <pc:sldMk cId="462669372" sldId="775"/>
            <ac:picMk id="14" creationId="{8D155D81-2AD5-77FF-92E0-DED3DF3ABA6B}"/>
          </ac:picMkLst>
        </pc:picChg>
        <pc:picChg chg="mod">
          <ac:chgData name="S Bytheway" userId="29b7b8d0-66fc-4a0f-9903-88ac16cb6ff1" providerId="ADAL" clId="{DF19623A-F300-4A7B-A236-936CD326AE31}" dt="2024-11-19T09:57:39.033" v="222" actId="1076"/>
          <ac:picMkLst>
            <pc:docMk/>
            <pc:sldMk cId="462669372" sldId="775"/>
            <ac:picMk id="15" creationId="{81846057-CDC0-A482-4A67-F82C0E61B3BD}"/>
          </ac:picMkLst>
        </pc:picChg>
      </pc:sldChg>
      <pc:sldChg chg="del">
        <pc:chgData name="S Bytheway" userId="29b7b8d0-66fc-4a0f-9903-88ac16cb6ff1" providerId="ADAL" clId="{DF19623A-F300-4A7B-A236-936CD326AE31}" dt="2024-11-19T09:56:18.445" v="129" actId="47"/>
        <pc:sldMkLst>
          <pc:docMk/>
          <pc:sldMk cId="624050943" sldId="77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11/19/2024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healthcareers.nhs.uk/explore-roles/ambulance-service-team/roles-ambulance-service/emergency-medical-dispatchercall-handler/real-life-story-ed-green"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532014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Real-life story - Ed Green | Health Careers</a:t>
            </a:r>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3506387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2789736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987559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333009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9B58E5-8281-4B36-8B58-1B895D37686D}"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085061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9B58E5-8281-4B36-8B58-1B895D37686D}" type="datetimeFigureOut">
              <a:rPr lang="en-GB" smtClean="0"/>
              <a:t>19/11/2024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381948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9B58E5-8281-4B36-8B58-1B895D37686D}" type="datetimeFigureOut">
              <a:rPr lang="en-GB" smtClean="0"/>
              <a:t>19/11/2024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4286603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9B58E5-8281-4B36-8B58-1B895D37686D}" type="datetimeFigureOut">
              <a:rPr lang="en-GB" smtClean="0"/>
              <a:t>19/11/2024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875009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9B58E5-8281-4B36-8B58-1B895D37686D}" type="datetimeFigureOut">
              <a:rPr lang="en-GB" smtClean="0"/>
              <a:t>19/11/2024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17791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19/11/2024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799885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19/11/2024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41552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39146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6562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19/11/2024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3209548525"/>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www.healthcareers.nhs.uk/explore-roles/ambulance-service-team/roles-ambulance-service/emergency-medical-dispatchercall-handler/real-life-story-ed-green"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video" Target="https://www.youtube.com/embed/7fhWe3rjH10?feature=oembed" TargetMode="Externa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9"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924547E9-8FE1-E790-7759-AF4DAE7FDE58}"/>
              </a:ext>
            </a:extLst>
          </p:cNvPr>
          <p:cNvSpPr txBox="1"/>
          <p:nvPr/>
        </p:nvSpPr>
        <p:spPr>
          <a:xfrm>
            <a:off x="440242" y="1482683"/>
            <a:ext cx="5121786"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4472C4"/>
                </a:solidFill>
                <a:effectLst/>
                <a:uLnTx/>
                <a:uFillTx/>
                <a:latin typeface="Calibri Light"/>
                <a:ea typeface="+mn-ea"/>
                <a:cs typeface="+mn-cs"/>
              </a:rPr>
              <a:t>Career of the Week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000" b="1" i="0" u="none" strike="noStrike" kern="1200" cap="none" spc="0" normalizeH="0" baseline="0" noProof="0" dirty="0">
              <a:ln>
                <a:noFill/>
              </a:ln>
              <a:solidFill>
                <a:srgbClr val="4472C4"/>
              </a:solidFill>
              <a:effectLst/>
              <a:uLnTx/>
              <a:uFillTx/>
              <a:latin typeface="Calibri Ligh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4472C4"/>
                </a:solidFill>
                <a:effectLst/>
                <a:uLnTx/>
                <a:uFillTx/>
                <a:latin typeface="Calibri Light"/>
                <a:ea typeface="+mn-ea"/>
                <a:cs typeface="+mn-cs"/>
              </a:rPr>
              <a:t>Emergency Call Handler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dirty="0">
                <a:solidFill>
                  <a:srgbClr val="4472C4"/>
                </a:solidFill>
                <a:latin typeface="Calibri Light"/>
              </a:rPr>
              <a:t> </a:t>
            </a:r>
            <a:r>
              <a:rPr kumimoji="0" lang="en-GB" sz="4000" b="1" i="0" u="none" strike="noStrike" kern="1200" cap="none" spc="0" normalizeH="0" baseline="0" noProof="0" dirty="0">
                <a:ln>
                  <a:noFill/>
                </a:ln>
                <a:solidFill>
                  <a:srgbClr val="4472C4"/>
                </a:solidFill>
                <a:effectLst/>
                <a:uLnTx/>
                <a:uFillTx/>
                <a:latin typeface="Calibri Light"/>
                <a:ea typeface="+mn-ea"/>
                <a:cs typeface="+mn-cs"/>
              </a:rPr>
              <a:t> </a:t>
            </a:r>
          </a:p>
        </p:txBody>
      </p:sp>
      <p:sp>
        <p:nvSpPr>
          <p:cNvPr id="2" name="Title 12">
            <a:extLst>
              <a:ext uri="{FF2B5EF4-FFF2-40B4-BE49-F238E27FC236}">
                <a16:creationId xmlns:a16="http://schemas.microsoft.com/office/drawing/2014/main" id="{8407D9E1-3BA7-33A1-277B-9C535197D91A}"/>
              </a:ext>
            </a:extLst>
          </p:cNvPr>
          <p:cNvSpPr txBox="1">
            <a:spLocks/>
          </p:cNvSpPr>
          <p:nvPr/>
        </p:nvSpPr>
        <p:spPr>
          <a:xfrm>
            <a:off x="-475188" y="0"/>
            <a:ext cx="5699760"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Healthcare </a:t>
            </a:r>
          </a:p>
        </p:txBody>
      </p:sp>
      <p:pic>
        <p:nvPicPr>
          <p:cNvPr id="10" name="Picture 9">
            <a:extLst>
              <a:ext uri="{FF2B5EF4-FFF2-40B4-BE49-F238E27FC236}">
                <a16:creationId xmlns:a16="http://schemas.microsoft.com/office/drawing/2014/main" id="{2E0D79C3-D718-B76F-878F-6324817D70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17299" y="1115150"/>
            <a:ext cx="1274701" cy="1205330"/>
          </a:xfrm>
          <a:prstGeom prst="rect">
            <a:avLst/>
          </a:prstGeom>
        </p:spPr>
      </p:pic>
      <p:pic>
        <p:nvPicPr>
          <p:cNvPr id="5" name="Picture 4">
            <a:extLst>
              <a:ext uri="{FF2B5EF4-FFF2-40B4-BE49-F238E27FC236}">
                <a16:creationId xmlns:a16="http://schemas.microsoft.com/office/drawing/2014/main" id="{29E7A83E-B29C-0325-4479-F75DD9EAE7F6}"/>
              </a:ext>
            </a:extLst>
          </p:cNvPr>
          <p:cNvPicPr>
            <a:picLocks noChangeAspect="1"/>
          </p:cNvPicPr>
          <p:nvPr/>
        </p:nvPicPr>
        <p:blipFill>
          <a:blip r:embed="rId4"/>
          <a:stretch>
            <a:fillRect/>
          </a:stretch>
        </p:blipFill>
        <p:spPr>
          <a:xfrm>
            <a:off x="7218289" y="3258357"/>
            <a:ext cx="3699010" cy="2748601"/>
          </a:xfrm>
          <a:prstGeom prst="rect">
            <a:avLst/>
          </a:prstGeom>
        </p:spPr>
      </p:pic>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9" descr="Text&#10;&#10;Description automatically generated">
            <a:extLst>
              <a:ext uri="{FF2B5EF4-FFF2-40B4-BE49-F238E27FC236}">
                <a16:creationId xmlns:a16="http://schemas.microsoft.com/office/drawing/2014/main" id="{8B56BC9A-412D-AAB9-6CE6-D27820D09AAC}"/>
              </a:ext>
            </a:extLst>
          </p:cNvPr>
          <p:cNvPicPr>
            <a:picLocks noChangeAspect="1"/>
          </p:cNvPicPr>
          <p:nvPr/>
        </p:nvPicPr>
        <p:blipFill rotWithShape="1">
          <a:blip r:embed="rId3"/>
          <a:srcRect l="3409" t="2679" r="568" b="1933"/>
          <a:stretch/>
        </p:blipFill>
        <p:spPr>
          <a:xfrm>
            <a:off x="0" y="0"/>
            <a:ext cx="5780314" cy="6870473"/>
          </a:xfrm>
          <a:prstGeom prst="rect">
            <a:avLst/>
          </a:prstGeom>
        </p:spPr>
      </p:pic>
      <p:sp>
        <p:nvSpPr>
          <p:cNvPr id="10" name="TextBox 9">
            <a:extLst>
              <a:ext uri="{FF2B5EF4-FFF2-40B4-BE49-F238E27FC236}">
                <a16:creationId xmlns:a16="http://schemas.microsoft.com/office/drawing/2014/main" id="{83B389A3-D2B8-0FF2-93BE-0C22058B5FE3}"/>
              </a:ext>
            </a:extLst>
          </p:cNvPr>
          <p:cNvSpPr txBox="1"/>
          <p:nvPr/>
        </p:nvSpPr>
        <p:spPr>
          <a:xfrm>
            <a:off x="5780314" y="108717"/>
            <a:ext cx="6360980"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ea typeface="+mn-lt"/>
                <a:cs typeface="+mn-lt"/>
              </a:rPr>
              <a:t>Call handlers and emergency medical dispatchers work in ambulance control rooms as part of a team. In most ambulance trusts, call handler and the dispatcher are separate roles, but some trusts combine them. Working quickly and calmly, call handlers take essential details about the patient's condition and location, logging the information onto a computer system, allowing them to provide the relevant support.</a:t>
            </a:r>
            <a:endParaRPr lang="en-US" sz="2000" dirty="0"/>
          </a:p>
        </p:txBody>
      </p:sp>
      <p:pic>
        <p:nvPicPr>
          <p:cNvPr id="14" name="Picture 17">
            <a:extLst>
              <a:ext uri="{FF2B5EF4-FFF2-40B4-BE49-F238E27FC236}">
                <a16:creationId xmlns:a16="http://schemas.microsoft.com/office/drawing/2014/main" id="{7EAB6578-E12A-5E97-7415-45B14081236B}"/>
              </a:ext>
            </a:extLst>
          </p:cNvPr>
          <p:cNvPicPr>
            <a:picLocks noChangeAspect="1"/>
          </p:cNvPicPr>
          <p:nvPr/>
        </p:nvPicPr>
        <p:blipFill>
          <a:blip r:embed="rId4"/>
          <a:stretch>
            <a:fillRect/>
          </a:stretch>
        </p:blipFill>
        <p:spPr>
          <a:xfrm>
            <a:off x="10996387" y="2454640"/>
            <a:ext cx="1090478" cy="978705"/>
          </a:xfrm>
          <a:prstGeom prst="rect">
            <a:avLst/>
          </a:prstGeom>
        </p:spPr>
      </p:pic>
      <p:pic>
        <p:nvPicPr>
          <p:cNvPr id="12" name="Picture 11">
            <a:extLst>
              <a:ext uri="{FF2B5EF4-FFF2-40B4-BE49-F238E27FC236}">
                <a16:creationId xmlns:a16="http://schemas.microsoft.com/office/drawing/2014/main" id="{1F5E8423-4106-DAF2-6201-9405B31DE7DA}"/>
              </a:ext>
            </a:extLst>
          </p:cNvPr>
          <p:cNvPicPr>
            <a:picLocks noChangeAspect="1"/>
          </p:cNvPicPr>
          <p:nvPr/>
        </p:nvPicPr>
        <p:blipFill>
          <a:blip r:embed="rId5"/>
          <a:stretch>
            <a:fillRect/>
          </a:stretch>
        </p:blipFill>
        <p:spPr>
          <a:xfrm>
            <a:off x="5895184" y="3867513"/>
            <a:ext cx="1200804" cy="1368515"/>
          </a:xfrm>
          <a:prstGeom prst="rect">
            <a:avLst/>
          </a:prstGeom>
        </p:spPr>
      </p:pic>
      <p:pic>
        <p:nvPicPr>
          <p:cNvPr id="15" name="Picture 14">
            <a:extLst>
              <a:ext uri="{FF2B5EF4-FFF2-40B4-BE49-F238E27FC236}">
                <a16:creationId xmlns:a16="http://schemas.microsoft.com/office/drawing/2014/main" id="{92B5609B-5B1B-20A1-1C0C-AC5B67ABBE76}"/>
              </a:ext>
            </a:extLst>
          </p:cNvPr>
          <p:cNvPicPr>
            <a:picLocks noChangeAspect="1"/>
          </p:cNvPicPr>
          <p:nvPr/>
        </p:nvPicPr>
        <p:blipFill>
          <a:blip r:embed="rId6"/>
          <a:stretch>
            <a:fillRect/>
          </a:stretch>
        </p:blipFill>
        <p:spPr>
          <a:xfrm>
            <a:off x="7210858" y="2871885"/>
            <a:ext cx="3867349" cy="3111660"/>
          </a:xfrm>
          <a:prstGeom prst="rect">
            <a:avLst/>
          </a:prstGeom>
        </p:spPr>
      </p:pic>
      <p:sp>
        <p:nvSpPr>
          <p:cNvPr id="16" name="TextBox 15">
            <a:extLst>
              <a:ext uri="{FF2B5EF4-FFF2-40B4-BE49-F238E27FC236}">
                <a16:creationId xmlns:a16="http://schemas.microsoft.com/office/drawing/2014/main" id="{5EA1B3AE-C4FB-D296-EA94-199FC7C374D1}"/>
              </a:ext>
            </a:extLst>
          </p:cNvPr>
          <p:cNvSpPr txBox="1"/>
          <p:nvPr/>
        </p:nvSpPr>
        <p:spPr>
          <a:xfrm>
            <a:off x="5895184" y="6016945"/>
            <a:ext cx="4895009" cy="646331"/>
          </a:xfrm>
          <a:prstGeom prst="rect">
            <a:avLst/>
          </a:prstGeom>
          <a:noFill/>
        </p:spPr>
        <p:txBody>
          <a:bodyPr wrap="square" rtlCol="0">
            <a:spAutoFit/>
          </a:bodyPr>
          <a:lstStyle/>
          <a:p>
            <a:r>
              <a:rPr lang="en-GB" b="1" dirty="0"/>
              <a:t>Read his story here </a:t>
            </a:r>
            <a:r>
              <a:rPr lang="en-GB" b="1" dirty="0">
                <a:hlinkClick r:id="rId7"/>
              </a:rPr>
              <a:t>Real-life story - Ed Green | Health Careers</a:t>
            </a:r>
            <a:endParaRPr lang="en-GB" b="1" dirty="0"/>
          </a:p>
        </p:txBody>
      </p:sp>
    </p:spTree>
    <p:extLst>
      <p:ext uri="{BB962C8B-B14F-4D97-AF65-F5344CB8AC3E}">
        <p14:creationId xmlns:p14="http://schemas.microsoft.com/office/powerpoint/2010/main" val="2280617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C048575-F4A5-2300-B01D-C52D6259BB9A}"/>
              </a:ext>
            </a:extLst>
          </p:cNvPr>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p:cNvSpPr txBox="1"/>
          <p:nvPr/>
        </p:nvSpPr>
        <p:spPr>
          <a:xfrm>
            <a:off x="139297" y="97553"/>
            <a:ext cx="11799337" cy="646331"/>
          </a:xfrm>
          <a:prstGeom prst="rect">
            <a:avLst/>
          </a:prstGeom>
          <a:noFill/>
        </p:spPr>
        <p:txBody>
          <a:bodyPr wrap="square" rtlCol="0">
            <a:spAutoFit/>
          </a:bodyPr>
          <a:lstStyle/>
          <a:p>
            <a:r>
              <a:rPr lang="en-GB" sz="3600" dirty="0">
                <a:solidFill>
                  <a:schemeClr val="bg1"/>
                </a:solidFill>
              </a:rPr>
              <a:t>Here’s a short clip on the role of an Emergency Call Handler</a:t>
            </a:r>
          </a:p>
        </p:txBody>
      </p:sp>
      <p:sp>
        <p:nvSpPr>
          <p:cNvPr id="12" name="TextBox 11">
            <a:extLst>
              <a:ext uri="{FF2B5EF4-FFF2-40B4-BE49-F238E27FC236}">
                <a16:creationId xmlns:a16="http://schemas.microsoft.com/office/drawing/2014/main" id="{84E722AC-0BBF-4751-7FC2-7511B7721503}"/>
              </a:ext>
            </a:extLst>
          </p:cNvPr>
          <p:cNvSpPr txBox="1"/>
          <p:nvPr/>
        </p:nvSpPr>
        <p:spPr>
          <a:xfrm>
            <a:off x="5873647" y="1485854"/>
            <a:ext cx="5611753" cy="3662541"/>
          </a:xfrm>
          <a:prstGeom prst="rect">
            <a:avLst/>
          </a:prstGeom>
          <a:noFill/>
        </p:spPr>
        <p:txBody>
          <a:bodyPr wrap="square" rtlCol="0">
            <a:spAutoFit/>
          </a:bodyPr>
          <a:lstStyle/>
          <a:p>
            <a:pPr algn="ctr"/>
            <a:r>
              <a:rPr lang="en-GB" sz="3600" b="1" dirty="0"/>
              <a:t>Group Discussion </a:t>
            </a:r>
          </a:p>
          <a:p>
            <a:endParaRPr lang="en-GB" sz="3600" b="1" dirty="0"/>
          </a:p>
          <a:p>
            <a:pPr marL="457200" indent="-457200">
              <a:buFont typeface="Arial" panose="020B0604020202020204" pitchFamily="34" charset="0"/>
              <a:buChar char="•"/>
            </a:pPr>
            <a:r>
              <a:rPr lang="en-GB" sz="3200" dirty="0"/>
              <a:t>What do you think to this job and why?</a:t>
            </a:r>
          </a:p>
          <a:p>
            <a:endParaRPr lang="en-GB" sz="3200" dirty="0"/>
          </a:p>
          <a:p>
            <a:pPr marL="457200" indent="-457200">
              <a:buFont typeface="Arial" panose="020B0604020202020204" pitchFamily="34" charset="0"/>
              <a:buChar char="•"/>
            </a:pPr>
            <a:r>
              <a:rPr lang="en-GB" sz="3200" dirty="0"/>
              <a:t>In Netflix Style Do You Like it, Love it or Not Like it?</a:t>
            </a:r>
          </a:p>
        </p:txBody>
      </p:sp>
      <p:pic>
        <p:nvPicPr>
          <p:cNvPr id="13" name="Picture 2" descr="Thumbs Up No Background">
            <a:extLst>
              <a:ext uri="{FF2B5EF4-FFF2-40B4-BE49-F238E27FC236}">
                <a16:creationId xmlns:a16="http://schemas.microsoft.com/office/drawing/2014/main" id="{EE597F09-33AC-8FDC-6397-7F1937B27E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3647" y="5664279"/>
            <a:ext cx="823487" cy="8234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8D155D81-2AD5-77FF-92E0-DED3DF3ABA6B}"/>
              </a:ext>
            </a:extLst>
          </p:cNvPr>
          <p:cNvPicPr>
            <a:picLocks noChangeAspect="1"/>
          </p:cNvPicPr>
          <p:nvPr/>
        </p:nvPicPr>
        <p:blipFill>
          <a:blip r:embed="rId5"/>
          <a:stretch>
            <a:fillRect/>
          </a:stretch>
        </p:blipFill>
        <p:spPr>
          <a:xfrm>
            <a:off x="8166054" y="5664279"/>
            <a:ext cx="1026938" cy="823488"/>
          </a:xfrm>
          <a:prstGeom prst="rect">
            <a:avLst/>
          </a:prstGeom>
        </p:spPr>
      </p:pic>
      <p:pic>
        <p:nvPicPr>
          <p:cNvPr id="15" name="Picture 4" descr="Thumbs down emoji clipart. Free download transparent .PNG | Creazilla">
            <a:extLst>
              <a:ext uri="{FF2B5EF4-FFF2-40B4-BE49-F238E27FC236}">
                <a16:creationId xmlns:a16="http://schemas.microsoft.com/office/drawing/2014/main" id="{81846057-CDC0-A482-4A67-F82C0E61B3B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04442" y="5743548"/>
            <a:ext cx="785202" cy="785202"/>
          </a:xfrm>
          <a:prstGeom prst="rect">
            <a:avLst/>
          </a:prstGeom>
          <a:noFill/>
          <a:extLst>
            <a:ext uri="{909E8E84-426E-40DD-AFC4-6F175D3DCCD1}">
              <a14:hiddenFill xmlns:a14="http://schemas.microsoft.com/office/drawing/2010/main">
                <a:solidFill>
                  <a:srgbClr val="FFFFFF"/>
                </a:solidFill>
              </a14:hiddenFill>
            </a:ext>
          </a:extLst>
        </p:spPr>
      </p:pic>
      <p:pic>
        <p:nvPicPr>
          <p:cNvPr id="3" name="Online Media 11" title="In the Control Room: Our 999 Call Handlers">
            <a:hlinkClick r:id="" action="ppaction://media"/>
            <a:extLst>
              <a:ext uri="{FF2B5EF4-FFF2-40B4-BE49-F238E27FC236}">
                <a16:creationId xmlns:a16="http://schemas.microsoft.com/office/drawing/2014/main" id="{3421EC4B-4D49-140D-11B3-118A5BABE4DF}"/>
              </a:ext>
            </a:extLst>
          </p:cNvPr>
          <p:cNvPicPr>
            <a:picLocks noRot="1" noChangeAspect="1"/>
          </p:cNvPicPr>
          <p:nvPr>
            <a:videoFile r:link="rId1"/>
          </p:nvPr>
        </p:nvPicPr>
        <p:blipFill>
          <a:blip r:embed="rId7"/>
          <a:stretch>
            <a:fillRect/>
          </a:stretch>
        </p:blipFill>
        <p:spPr>
          <a:xfrm>
            <a:off x="554200" y="1699214"/>
            <a:ext cx="4779800" cy="3311514"/>
          </a:xfrm>
          <a:prstGeom prst="rect">
            <a:avLst/>
          </a:prstGeom>
        </p:spPr>
      </p:pic>
    </p:spTree>
    <p:extLst>
      <p:ext uri="{BB962C8B-B14F-4D97-AF65-F5344CB8AC3E}">
        <p14:creationId xmlns:p14="http://schemas.microsoft.com/office/powerpoint/2010/main" val="4626693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Props1.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2.xml><?xml version="1.0" encoding="utf-8"?>
<ds:datastoreItem xmlns:ds="http://schemas.openxmlformats.org/officeDocument/2006/customXml" ds:itemID="{0E6E2B03-471F-49B0-BDA4-75603575AF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13CAD8C-F883-4306-9183-83A54CB47D3E}">
  <ds:schemaRefs>
    <ds:schemaRef ds:uri="http://schemas.microsoft.com/office/infopath/2007/PartnerControls"/>
    <ds:schemaRef ds:uri="http://purl.org/dc/elements/1.1/"/>
    <ds:schemaRef ds:uri="http://schemas.microsoft.com/office/2006/metadata/properties"/>
    <ds:schemaRef ds:uri="88bc13ec-fdbf-41cc-8767-012b757b2b13"/>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 ds:uri="8f915fe7-b4c2-48f4-b98f-cb5ed08bf7c2"/>
    <ds:schemaRef ds:uri="5f05f450-3675-4dbf-b3ff-a073c96c80a5"/>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740</TotalTime>
  <Words>143</Words>
  <Application>Microsoft Office PowerPoint</Application>
  <PresentationFormat>Widescreen</PresentationFormat>
  <Paragraphs>17</Paragraphs>
  <Slides>3</Slides>
  <Notes>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66</cp:revision>
  <dcterms:created xsi:type="dcterms:W3CDTF">2022-04-22T12:25:31Z</dcterms:created>
  <dcterms:modified xsi:type="dcterms:W3CDTF">2024-11-19T10:06:03Z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