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8"/>
  </p:notesMasterIdLst>
  <p:sldIdLst>
    <p:sldId id="769" r:id="rId5"/>
    <p:sldId id="774" r:id="rId6"/>
    <p:sldId id="77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360176-ADCF-4338-BE77-B18C5BEE7950}" v="1" dt="2024-06-17T07:04:46.5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32" autoAdjust="0"/>
  </p:normalViewPr>
  <p:slideViewPr>
    <p:cSldViewPr snapToGrid="0">
      <p:cViewPr varScale="1">
        <p:scale>
          <a:sx n="48" d="100"/>
          <a:sy n="48" d="100"/>
        </p:scale>
        <p:origin x="1340"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9C360176-ADCF-4338-BE77-B18C5BEE7950}"/>
    <pc:docChg chg="custSel addSld delSld modSld">
      <pc:chgData name="S Bytheway" userId="29b7b8d0-66fc-4a0f-9903-88ac16cb6ff1" providerId="ADAL" clId="{9C360176-ADCF-4338-BE77-B18C5BEE7950}" dt="2024-06-17T07:05:24.333" v="23" actId="20577"/>
      <pc:docMkLst>
        <pc:docMk/>
      </pc:docMkLst>
      <pc:sldChg chg="modNotesTx">
        <pc:chgData name="S Bytheway" userId="29b7b8d0-66fc-4a0f-9903-88ac16cb6ff1" providerId="ADAL" clId="{9C360176-ADCF-4338-BE77-B18C5BEE7950}" dt="2024-06-17T07:05:24.333" v="23" actId="20577"/>
        <pc:sldMkLst>
          <pc:docMk/>
          <pc:sldMk cId="1898494914" sldId="769"/>
        </pc:sldMkLst>
      </pc:sldChg>
      <pc:sldChg chg="modSp add mod">
        <pc:chgData name="S Bytheway" userId="29b7b8d0-66fc-4a0f-9903-88ac16cb6ff1" providerId="ADAL" clId="{9C360176-ADCF-4338-BE77-B18C5BEE7950}" dt="2024-06-17T07:05:11.974" v="4" actId="1076"/>
        <pc:sldMkLst>
          <pc:docMk/>
          <pc:sldMk cId="3645615012" sldId="770"/>
        </pc:sldMkLst>
        <pc:spChg chg="mod">
          <ac:chgData name="S Bytheway" userId="29b7b8d0-66fc-4a0f-9903-88ac16cb6ff1" providerId="ADAL" clId="{9C360176-ADCF-4338-BE77-B18C5BEE7950}" dt="2024-06-17T07:05:11.974" v="4" actId="1076"/>
          <ac:spMkLst>
            <pc:docMk/>
            <pc:sldMk cId="3645615012" sldId="770"/>
            <ac:spMk id="3" creationId="{00000000-0000-0000-0000-000000000000}"/>
          </ac:spMkLst>
        </pc:spChg>
      </pc:sldChg>
      <pc:sldChg chg="del">
        <pc:chgData name="S Bytheway" userId="29b7b8d0-66fc-4a0f-9903-88ac16cb6ff1" providerId="ADAL" clId="{9C360176-ADCF-4338-BE77-B18C5BEE7950}" dt="2024-06-17T07:04:41.726" v="0" actId="47"/>
        <pc:sldMkLst>
          <pc:docMk/>
          <pc:sldMk cId="666574892" sldId="772"/>
        </pc:sldMkLst>
      </pc:sldChg>
      <pc:sldChg chg="del">
        <pc:chgData name="S Bytheway" userId="29b7b8d0-66fc-4a0f-9903-88ac16cb6ff1" providerId="ADAL" clId="{9C360176-ADCF-4338-BE77-B18C5BEE7950}" dt="2024-06-17T07:04:43.103" v="1" actId="47"/>
        <pc:sldMkLst>
          <pc:docMk/>
          <pc:sldMk cId="439471000" sldId="773"/>
        </pc:sldMkLst>
      </pc:sldChg>
      <pc:sldChg chg="modSp add mod">
        <pc:chgData name="S Bytheway" userId="29b7b8d0-66fc-4a0f-9903-88ac16cb6ff1" providerId="ADAL" clId="{9C360176-ADCF-4338-BE77-B18C5BEE7950}" dt="2024-06-17T07:05:00.477" v="3" actId="27107"/>
        <pc:sldMkLst>
          <pc:docMk/>
          <pc:sldMk cId="2489464046" sldId="774"/>
        </pc:sldMkLst>
        <pc:spChg chg="mod">
          <ac:chgData name="S Bytheway" userId="29b7b8d0-66fc-4a0f-9903-88ac16cb6ff1" providerId="ADAL" clId="{9C360176-ADCF-4338-BE77-B18C5BEE7950}" dt="2024-06-17T07:05:00.477" v="3" actId="27107"/>
          <ac:spMkLst>
            <pc:docMk/>
            <pc:sldMk cId="2489464046" sldId="774"/>
            <ac:spMk id="1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6/17/2024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HPA – 17 June 2024</a:t>
            </a:r>
          </a:p>
        </p:txBody>
      </p:sp>
      <p:sp>
        <p:nvSpPr>
          <p:cNvPr id="4" name="Slide Number Placeholder 3"/>
          <p:cNvSpPr>
            <a:spLocks noGrp="1"/>
          </p:cNvSpPr>
          <p:nvPr>
            <p:ph type="sldNum" sz="quarter" idx="5"/>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13746947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4251305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741120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17/06/2024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17/06/2024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www.google.com/search?safe=active&amp;sca_esv=3fd026c1a73d8e9b&amp;rlz=1C1GCEB_enGB1096GB1098&amp;q=self-employed&amp;si=ACC90nyj24cUGopiOVnGD91130XTotnI0tG41rxI1C8-Q984mGt2BkS4gvA3OJPtQoW6xBWFmAF3SHdYbjN5Cq767AwEHuIX_TO4y6s--e171UWeenXh2TQ%3D&amp;expnd=1&amp;sa=X&amp;ved=2ahUKEwjw04bI3NqGAxXBT0EAHaHWCg8QyecJegQIERAO"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VQzcLwAhddA" TargetMode="Externa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758362" y="2686900"/>
            <a:ext cx="802590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urple and white flyer&#10;&#10;Description automatically generated">
            <a:extLst>
              <a:ext uri="{FF2B5EF4-FFF2-40B4-BE49-F238E27FC236}">
                <a16:creationId xmlns:a16="http://schemas.microsoft.com/office/drawing/2014/main" id="{8B917288-F389-017D-A732-258EB2BE3E7E}"/>
              </a:ext>
            </a:extLst>
          </p:cNvPr>
          <p:cNvPicPr>
            <a:picLocks noChangeAspect="1"/>
          </p:cNvPicPr>
          <p:nvPr/>
        </p:nvPicPr>
        <p:blipFill>
          <a:blip r:embed="rId3"/>
          <a:stretch>
            <a:fillRect/>
          </a:stretch>
        </p:blipFill>
        <p:spPr>
          <a:xfrm>
            <a:off x="0" y="0"/>
            <a:ext cx="6100354" cy="6858000"/>
          </a:xfrm>
          <a:prstGeom prst="rect">
            <a:avLst/>
          </a:prstGeom>
        </p:spPr>
      </p:pic>
      <p:sp>
        <p:nvSpPr>
          <p:cNvPr id="5" name="TextBox 4"/>
          <p:cNvSpPr txBox="1"/>
          <p:nvPr/>
        </p:nvSpPr>
        <p:spPr>
          <a:xfrm>
            <a:off x="6159384" y="1015473"/>
            <a:ext cx="5724254" cy="1723549"/>
          </a:xfrm>
          <a:prstGeom prst="rect">
            <a:avLst/>
          </a:prstGeom>
          <a:noFill/>
        </p:spPr>
        <p:txBody>
          <a:bodyPr wrap="square" rtlCol="0">
            <a:spAutoFit/>
          </a:bodyPr>
          <a:lstStyle/>
          <a:p>
            <a:r>
              <a:rPr lang="en-GB" dirty="0"/>
              <a:t>What educational qualifications are required?</a:t>
            </a:r>
          </a:p>
          <a:p>
            <a:endParaRPr lang="en-GB" sz="800" dirty="0"/>
          </a:p>
          <a:p>
            <a:r>
              <a:rPr lang="en-GB" sz="1600" dirty="0"/>
              <a:t>Consider taking a florist-related college course. Depending on your course, you may need five or fewer GCSEs, especially in mathematics and English, to qualify. Many colleges offer accredited floristry courses, while some are specialist horticultural colleges with training facilities. </a:t>
            </a:r>
          </a:p>
        </p:txBody>
      </p:sp>
      <p:pic>
        <p:nvPicPr>
          <p:cNvPr id="6" name="Picture 5"/>
          <p:cNvPicPr>
            <a:picLocks noChangeAspect="1"/>
          </p:cNvPicPr>
          <p:nvPr/>
        </p:nvPicPr>
        <p:blipFill>
          <a:blip r:embed="rId4"/>
          <a:stretch>
            <a:fillRect/>
          </a:stretch>
        </p:blipFill>
        <p:spPr>
          <a:xfrm>
            <a:off x="10159340" y="2524906"/>
            <a:ext cx="1724298" cy="1112956"/>
          </a:xfrm>
          <a:prstGeom prst="rect">
            <a:avLst/>
          </a:prstGeom>
        </p:spPr>
      </p:pic>
      <p:sp>
        <p:nvSpPr>
          <p:cNvPr id="7" name="TextBox 6"/>
          <p:cNvSpPr txBox="1"/>
          <p:nvPr/>
        </p:nvSpPr>
        <p:spPr>
          <a:xfrm>
            <a:off x="6159384" y="3192337"/>
            <a:ext cx="3574473" cy="3600986"/>
          </a:xfrm>
          <a:prstGeom prst="rect">
            <a:avLst/>
          </a:prstGeom>
          <a:noFill/>
        </p:spPr>
        <p:txBody>
          <a:bodyPr wrap="square" rtlCol="0">
            <a:spAutoFit/>
          </a:bodyPr>
          <a:lstStyle/>
          <a:p>
            <a:r>
              <a:rPr lang="en-GB" b="1" dirty="0"/>
              <a:t>Key skills</a:t>
            </a:r>
          </a:p>
          <a:p>
            <a:endParaRPr lang="en-GB" sz="800" dirty="0"/>
          </a:p>
          <a:p>
            <a:pPr marL="285750" indent="-285750">
              <a:buFont typeface="Arial" panose="020B0604020202020204" pitchFamily="34" charset="0"/>
              <a:buChar char="•"/>
            </a:pPr>
            <a:r>
              <a:rPr lang="en-GB" dirty="0"/>
              <a:t>Customer service</a:t>
            </a:r>
          </a:p>
          <a:p>
            <a:endParaRPr lang="en-GB" sz="800" dirty="0"/>
          </a:p>
          <a:p>
            <a:pPr marL="285750" indent="-285750">
              <a:buFont typeface="Arial" panose="020B0604020202020204" pitchFamily="34" charset="0"/>
              <a:buChar char="•"/>
            </a:pPr>
            <a:r>
              <a:rPr lang="en-GB" dirty="0"/>
              <a:t>Creativity</a:t>
            </a:r>
          </a:p>
          <a:p>
            <a:endParaRPr lang="en-GB" sz="800" dirty="0"/>
          </a:p>
          <a:p>
            <a:pPr marL="285750" indent="-285750">
              <a:buFont typeface="Arial" panose="020B0604020202020204" pitchFamily="34" charset="0"/>
              <a:buChar char="•"/>
            </a:pPr>
            <a:r>
              <a:rPr lang="en-GB" dirty="0"/>
              <a:t>Communication</a:t>
            </a:r>
          </a:p>
          <a:p>
            <a:endParaRPr lang="en-GB" sz="800" dirty="0"/>
          </a:p>
          <a:p>
            <a:pPr marL="285750" indent="-285750">
              <a:buFont typeface="Arial" panose="020B0604020202020204" pitchFamily="34" charset="0"/>
              <a:buChar char="•"/>
            </a:pPr>
            <a:r>
              <a:rPr lang="en-GB" dirty="0"/>
              <a:t>Time Management</a:t>
            </a:r>
          </a:p>
          <a:p>
            <a:endParaRPr lang="en-GB" sz="800" dirty="0"/>
          </a:p>
          <a:p>
            <a:pPr marL="285750" indent="-285750">
              <a:buFont typeface="Arial" panose="020B0604020202020204" pitchFamily="34" charset="0"/>
              <a:buChar char="•"/>
            </a:pPr>
            <a:r>
              <a:rPr lang="en-GB" dirty="0"/>
              <a:t>Organisation</a:t>
            </a:r>
          </a:p>
          <a:p>
            <a:pPr marL="285750" indent="-285750">
              <a:buFont typeface="Arial" panose="020B0604020202020204" pitchFamily="34" charset="0"/>
              <a:buChar char="•"/>
            </a:pPr>
            <a:endParaRPr lang="en-GB" sz="800" dirty="0"/>
          </a:p>
          <a:p>
            <a:pPr marL="285750" indent="-285750">
              <a:buFont typeface="Arial" panose="020B0604020202020204" pitchFamily="34" charset="0"/>
              <a:buChar char="•"/>
            </a:pPr>
            <a:r>
              <a:rPr lang="en-GB" dirty="0"/>
              <a:t>Flower &amp; Plant </a:t>
            </a:r>
          </a:p>
          <a:p>
            <a:r>
              <a:rPr lang="en-GB" dirty="0"/>
              <a:t>    knowledge</a:t>
            </a:r>
          </a:p>
          <a:p>
            <a:pPr marL="285750" indent="-285750">
              <a:buFont typeface="Arial" panose="020B0604020202020204" pitchFamily="34" charset="0"/>
              <a:buChar char="•"/>
            </a:pPr>
            <a:endParaRPr lang="en-GB" dirty="0"/>
          </a:p>
          <a:p>
            <a:endParaRPr lang="en-GB" dirty="0"/>
          </a:p>
        </p:txBody>
      </p:sp>
      <p:sp>
        <p:nvSpPr>
          <p:cNvPr id="8" name="TextBox 7"/>
          <p:cNvSpPr txBox="1"/>
          <p:nvPr/>
        </p:nvSpPr>
        <p:spPr>
          <a:xfrm>
            <a:off x="8744224" y="3749457"/>
            <a:ext cx="3139414" cy="3108543"/>
          </a:xfrm>
          <a:prstGeom prst="rect">
            <a:avLst/>
          </a:prstGeom>
          <a:noFill/>
        </p:spPr>
        <p:txBody>
          <a:bodyPr wrap="square" rtlCol="0">
            <a:spAutoFit/>
          </a:bodyPr>
          <a:lstStyle/>
          <a:p>
            <a:r>
              <a:rPr lang="en-GB" sz="1600" b="1" dirty="0"/>
              <a:t>Career Progression and Linked Jobs</a:t>
            </a:r>
          </a:p>
          <a:p>
            <a:endParaRPr lang="en-GB" sz="1600" dirty="0"/>
          </a:p>
          <a:p>
            <a:pPr marL="285750" indent="-285750">
              <a:buFont typeface="Arial" panose="020B0604020202020204" pitchFamily="34" charset="0"/>
              <a:buChar char="•"/>
            </a:pPr>
            <a:r>
              <a:rPr lang="en-GB" sz="1600" dirty="0"/>
              <a:t>Junior Florist – </a:t>
            </a:r>
            <a:r>
              <a:rPr lang="en-GB" sz="1600" dirty="0" err="1"/>
              <a:t>upto</a:t>
            </a:r>
            <a:r>
              <a:rPr lang="en-GB" sz="1600" dirty="0"/>
              <a:t> £14,000</a:t>
            </a:r>
          </a:p>
          <a:p>
            <a:pPr marL="285750" indent="-285750">
              <a:buFont typeface="Arial" panose="020B0604020202020204" pitchFamily="34" charset="0"/>
              <a:buChar char="•"/>
            </a:pPr>
            <a:r>
              <a:rPr lang="en-GB" sz="1600" dirty="0"/>
              <a:t>Florist – </a:t>
            </a:r>
            <a:r>
              <a:rPr lang="en-GB" sz="1600" dirty="0" err="1"/>
              <a:t>upto</a:t>
            </a:r>
            <a:r>
              <a:rPr lang="en-GB" sz="1600" dirty="0"/>
              <a:t> £24,000</a:t>
            </a:r>
          </a:p>
          <a:p>
            <a:pPr marL="285750" indent="-285750">
              <a:buFont typeface="Arial" panose="020B0604020202020204" pitchFamily="34" charset="0"/>
              <a:buChar char="•"/>
            </a:pPr>
            <a:r>
              <a:rPr lang="en-GB" sz="1600" dirty="0"/>
              <a:t>Store Manager – </a:t>
            </a:r>
            <a:r>
              <a:rPr lang="en-GB" sz="1600" dirty="0" err="1"/>
              <a:t>upto</a:t>
            </a:r>
            <a:r>
              <a:rPr lang="en-GB" sz="1600" dirty="0"/>
              <a:t> £30,000</a:t>
            </a:r>
          </a:p>
          <a:p>
            <a:pPr marL="285750" indent="-285750">
              <a:buFont typeface="Arial" panose="020B0604020202020204" pitchFamily="34" charset="0"/>
              <a:buChar char="•"/>
            </a:pPr>
            <a:r>
              <a:rPr lang="en-GB" sz="1600" dirty="0"/>
              <a:t>Floral designer – </a:t>
            </a:r>
            <a:r>
              <a:rPr lang="en-GB" sz="1600" dirty="0" err="1"/>
              <a:t>upto</a:t>
            </a:r>
            <a:r>
              <a:rPr lang="en-GB" sz="1600" dirty="0"/>
              <a:t> £40,000</a:t>
            </a:r>
          </a:p>
          <a:p>
            <a:pPr marL="285750" indent="-285750">
              <a:buFont typeface="Arial" panose="020B0604020202020204" pitchFamily="34" charset="0"/>
              <a:buChar char="•"/>
            </a:pPr>
            <a:r>
              <a:rPr lang="en-GB" sz="1600" dirty="0"/>
              <a:t>Garden keeper – </a:t>
            </a:r>
            <a:r>
              <a:rPr lang="en-GB" sz="1600" dirty="0" err="1"/>
              <a:t>upto</a:t>
            </a:r>
            <a:r>
              <a:rPr lang="en-GB" sz="1600" dirty="0"/>
              <a:t> £24,000</a:t>
            </a:r>
          </a:p>
          <a:p>
            <a:pPr marL="285750" indent="-285750">
              <a:buFont typeface="Arial" panose="020B0604020202020204" pitchFamily="34" charset="0"/>
              <a:buChar char="•"/>
            </a:pPr>
            <a:r>
              <a:rPr lang="en-GB" sz="1600" dirty="0"/>
              <a:t>Garden Centre Manager – </a:t>
            </a:r>
            <a:r>
              <a:rPr lang="en-GB" sz="1600" dirty="0" err="1"/>
              <a:t>upto</a:t>
            </a:r>
            <a:r>
              <a:rPr lang="en-GB" sz="1600" dirty="0"/>
              <a:t> £25,000</a:t>
            </a:r>
          </a:p>
          <a:p>
            <a:endParaRPr lang="en-GB" dirty="0"/>
          </a:p>
          <a:p>
            <a:endParaRPr lang="en-GB" dirty="0"/>
          </a:p>
        </p:txBody>
      </p:sp>
      <p:pic>
        <p:nvPicPr>
          <p:cNvPr id="9" name="Picture 8"/>
          <p:cNvPicPr>
            <a:picLocks noChangeAspect="1"/>
          </p:cNvPicPr>
          <p:nvPr/>
        </p:nvPicPr>
        <p:blipFill>
          <a:blip r:embed="rId5"/>
          <a:stretch>
            <a:fillRect/>
          </a:stretch>
        </p:blipFill>
        <p:spPr>
          <a:xfrm>
            <a:off x="7591699" y="2894297"/>
            <a:ext cx="1152525" cy="466725"/>
          </a:xfrm>
          <a:prstGeom prst="rect">
            <a:avLst/>
          </a:prstGeom>
        </p:spPr>
      </p:pic>
      <p:sp>
        <p:nvSpPr>
          <p:cNvPr id="11" name="TextBox 10"/>
          <p:cNvSpPr txBox="1"/>
          <p:nvPr/>
        </p:nvSpPr>
        <p:spPr>
          <a:xfrm>
            <a:off x="6159384" y="82257"/>
            <a:ext cx="6032616" cy="1477328"/>
          </a:xfrm>
          <a:prstGeom prst="rect">
            <a:avLst/>
          </a:prstGeom>
          <a:noFill/>
        </p:spPr>
        <p:txBody>
          <a:bodyPr wrap="square" rtlCol="0">
            <a:spAutoFit/>
          </a:bodyPr>
          <a:lstStyle/>
          <a:p>
            <a:r>
              <a:rPr lang="en-GB" b="1" dirty="0"/>
              <a:t>Freelance means</a:t>
            </a:r>
          </a:p>
          <a:p>
            <a:r>
              <a:rPr lang="en-GB" dirty="0">
                <a:hlinkClick r:id="rId6"/>
              </a:rPr>
              <a:t>self-employed</a:t>
            </a:r>
            <a:r>
              <a:rPr lang="en-GB" dirty="0"/>
              <a:t> and hired to work for different companies on particular assignments.</a:t>
            </a:r>
          </a:p>
          <a:p>
            <a:br>
              <a:rPr lang="en-GB" dirty="0"/>
            </a:br>
            <a:endParaRPr lang="en-GB" dirty="0"/>
          </a:p>
        </p:txBody>
      </p:sp>
    </p:spTree>
    <p:extLst>
      <p:ext uri="{BB962C8B-B14F-4D97-AF65-F5344CB8AC3E}">
        <p14:creationId xmlns:p14="http://schemas.microsoft.com/office/powerpoint/2010/main" val="2489464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6114" y="609888"/>
            <a:ext cx="10701628" cy="461665"/>
          </a:xfrm>
          <a:prstGeom prst="rect">
            <a:avLst/>
          </a:prstGeom>
          <a:noFill/>
        </p:spPr>
        <p:txBody>
          <a:bodyPr wrap="square" rtlCol="0">
            <a:spAutoFit/>
          </a:bodyPr>
          <a:lstStyle/>
          <a:p>
            <a:r>
              <a:rPr lang="en-GB" sz="2400" dirty="0"/>
              <a:t>Here's a video of the best bits of being a Florist…. </a:t>
            </a:r>
          </a:p>
        </p:txBody>
      </p:sp>
      <p:sp>
        <p:nvSpPr>
          <p:cNvPr id="9" name="Rectangle 8"/>
          <p:cNvSpPr/>
          <p:nvPr/>
        </p:nvSpPr>
        <p:spPr>
          <a:xfrm>
            <a:off x="862149" y="5048545"/>
            <a:ext cx="9473738" cy="461665"/>
          </a:xfrm>
          <a:prstGeom prst="rect">
            <a:avLst/>
          </a:prstGeom>
        </p:spPr>
        <p:txBody>
          <a:bodyPr wrap="square">
            <a:spAutoFit/>
          </a:bodyPr>
          <a:lstStyle/>
          <a:p>
            <a:pPr algn="ctr"/>
            <a:r>
              <a:rPr lang="en-GB" sz="2400" dirty="0"/>
              <a:t>Would you enjoy a job like this?</a:t>
            </a:r>
          </a:p>
        </p:txBody>
      </p:sp>
      <p:pic>
        <p:nvPicPr>
          <p:cNvPr id="10" name="Picture 2" descr="Thumbs Up No Backgrou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6661" y="4707876"/>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Thumbs down emoji clipart. Free download transparent .PNG | Creazill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09492" y="4932943"/>
            <a:ext cx="1154534" cy="1154534"/>
          </a:xfrm>
          <a:prstGeom prst="rect">
            <a:avLst/>
          </a:prstGeom>
          <a:noFill/>
          <a:extLst>
            <a:ext uri="{909E8E84-426E-40DD-AFC4-6F175D3DCCD1}">
              <a14:hiddenFill xmlns:a14="http://schemas.microsoft.com/office/drawing/2010/main">
                <a:solidFill>
                  <a:srgbClr val="FFFFFF"/>
                </a:solidFill>
              </a14:hiddenFill>
            </a:ext>
          </a:extLst>
        </p:spPr>
      </p:pic>
      <p:pic>
        <p:nvPicPr>
          <p:cNvPr id="5" name="VQzcLwAhddA"/>
          <p:cNvPicPr>
            <a:picLocks noRot="1" noChangeAspect="1"/>
          </p:cNvPicPr>
          <p:nvPr>
            <a:videoFile r:link="rId1"/>
          </p:nvPr>
        </p:nvPicPr>
        <p:blipFill>
          <a:blip r:embed="rId6"/>
          <a:stretch>
            <a:fillRect/>
          </a:stretch>
        </p:blipFill>
        <p:spPr>
          <a:xfrm>
            <a:off x="3313018" y="1774174"/>
            <a:ext cx="4572000" cy="2571750"/>
          </a:xfrm>
          <a:prstGeom prst="rect">
            <a:avLst/>
          </a:prstGeom>
        </p:spPr>
      </p:pic>
    </p:spTree>
    <p:extLst>
      <p:ext uri="{BB962C8B-B14F-4D97-AF65-F5344CB8AC3E}">
        <p14:creationId xmlns:p14="http://schemas.microsoft.com/office/powerpoint/2010/main" val="36456150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13CAD8C-F883-4306-9183-83A54CB47D3E}">
  <ds:schemaRefs>
    <ds:schemaRef ds:uri="http://schemas.microsoft.com/office/2006/metadata/properties"/>
    <ds:schemaRef ds:uri="http://www.w3.org/XML/1998/namespace"/>
    <ds:schemaRef ds:uri="88bc13ec-fdbf-41cc-8767-012b757b2b1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purl.org/dc/dcmitype/"/>
  </ds:schemaRefs>
</ds:datastoreItem>
</file>

<file path=customXml/itemProps2.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3.xml><?xml version="1.0" encoding="utf-8"?>
<ds:datastoreItem xmlns:ds="http://schemas.openxmlformats.org/officeDocument/2006/customXml" ds:itemID="{21E93CD0-4D8D-4B1A-A7F9-F15D07D09AEA}"/>
</file>

<file path=docProps/app.xml><?xml version="1.0" encoding="utf-8"?>
<Properties xmlns="http://schemas.openxmlformats.org/officeDocument/2006/extended-properties" xmlns:vt="http://schemas.openxmlformats.org/officeDocument/2006/docPropsVTypes">
  <Template>office theme</Template>
  <TotalTime>641</TotalTime>
  <Words>154</Words>
  <Application>Microsoft Office PowerPoint</Application>
  <PresentationFormat>Widescreen</PresentationFormat>
  <Paragraphs>35</Paragraphs>
  <Slides>3</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61</cp:revision>
  <dcterms:created xsi:type="dcterms:W3CDTF">2022-04-22T12:25:31Z</dcterms:created>
  <dcterms:modified xsi:type="dcterms:W3CDTF">2024-06-17T07:05:26Z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