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4"/>
  </p:sldMasterIdLst>
  <p:notesMasterIdLst>
    <p:notesMasterId r:id="rId8"/>
  </p:notesMasterIdLst>
  <p:sldIdLst>
    <p:sldId id="769" r:id="rId5"/>
    <p:sldId id="271" r:id="rId6"/>
    <p:sldId id="593"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6984FF-62EC-48DE-BB7C-FB68EB42DB42}" v="2" dt="2024-07-02T07:03:44.9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5532" autoAdjust="0"/>
  </p:normalViewPr>
  <p:slideViewPr>
    <p:cSldViewPr snapToGrid="0">
      <p:cViewPr varScale="1">
        <p:scale>
          <a:sx n="44" d="100"/>
          <a:sy n="44" d="100"/>
        </p:scale>
        <p:origin x="1500" y="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Bytheway" userId="29b7b8d0-66fc-4a0f-9903-88ac16cb6ff1" providerId="ADAL" clId="{5A6984FF-62EC-48DE-BB7C-FB68EB42DB42}"/>
    <pc:docChg chg="custSel delSld modSld">
      <pc:chgData name="S Bytheway" userId="29b7b8d0-66fc-4a0f-9903-88ac16cb6ff1" providerId="ADAL" clId="{5A6984FF-62EC-48DE-BB7C-FB68EB42DB42}" dt="2024-07-02T07:16:45.347" v="775" actId="1076"/>
      <pc:docMkLst>
        <pc:docMk/>
      </pc:docMkLst>
      <pc:sldChg chg="addSp delSp modSp mod">
        <pc:chgData name="S Bytheway" userId="29b7b8d0-66fc-4a0f-9903-88ac16cb6ff1" providerId="ADAL" clId="{5A6984FF-62EC-48DE-BB7C-FB68EB42DB42}" dt="2024-07-02T07:16:45.347" v="775" actId="1076"/>
        <pc:sldMkLst>
          <pc:docMk/>
          <pc:sldMk cId="3215939159" sldId="271"/>
        </pc:sldMkLst>
        <pc:spChg chg="del">
          <ac:chgData name="S Bytheway" userId="29b7b8d0-66fc-4a0f-9903-88ac16cb6ff1" providerId="ADAL" clId="{5A6984FF-62EC-48DE-BB7C-FB68EB42DB42}" dt="2024-07-02T06:52:20.897" v="23" actId="478"/>
          <ac:spMkLst>
            <pc:docMk/>
            <pc:sldMk cId="3215939159" sldId="271"/>
            <ac:spMk id="5" creationId="{9FD6E3CA-A9AB-B068-05A0-C4CD82D8551A}"/>
          </ac:spMkLst>
        </pc:spChg>
        <pc:spChg chg="mod">
          <ac:chgData name="S Bytheway" userId="29b7b8d0-66fc-4a0f-9903-88ac16cb6ff1" providerId="ADAL" clId="{5A6984FF-62EC-48DE-BB7C-FB68EB42DB42}" dt="2024-07-02T07:15:45.068" v="746" actId="20577"/>
          <ac:spMkLst>
            <pc:docMk/>
            <pc:sldMk cId="3215939159" sldId="271"/>
            <ac:spMk id="19" creationId="{38009B79-B7DE-8231-C204-98B2E56CDA3D}"/>
          </ac:spMkLst>
        </pc:spChg>
        <pc:picChg chg="add del mod">
          <ac:chgData name="S Bytheway" userId="29b7b8d0-66fc-4a0f-9903-88ac16cb6ff1" providerId="ADAL" clId="{5A6984FF-62EC-48DE-BB7C-FB68EB42DB42}" dt="2024-07-02T07:03:19.876" v="58" actId="478"/>
          <ac:picMkLst>
            <pc:docMk/>
            <pc:sldMk cId="3215939159" sldId="271"/>
            <ac:picMk id="3" creationId="{70EF2938-41F3-B191-741D-3D64C03D5F3A}"/>
          </ac:picMkLst>
        </pc:picChg>
        <pc:picChg chg="add mod">
          <ac:chgData name="S Bytheway" userId="29b7b8d0-66fc-4a0f-9903-88ac16cb6ff1" providerId="ADAL" clId="{5A6984FF-62EC-48DE-BB7C-FB68EB42DB42}" dt="2024-07-02T06:53:44.136" v="35" actId="1076"/>
          <ac:picMkLst>
            <pc:docMk/>
            <pc:sldMk cId="3215939159" sldId="271"/>
            <ac:picMk id="6" creationId="{9F4BE5DE-101B-22C9-020B-64FFDD8E9E48}"/>
          </ac:picMkLst>
        </pc:picChg>
        <pc:picChg chg="mod">
          <ac:chgData name="S Bytheway" userId="29b7b8d0-66fc-4a0f-9903-88ac16cb6ff1" providerId="ADAL" clId="{5A6984FF-62EC-48DE-BB7C-FB68EB42DB42}" dt="2024-07-02T07:16:26.595" v="772" actId="1076"/>
          <ac:picMkLst>
            <pc:docMk/>
            <pc:sldMk cId="3215939159" sldId="271"/>
            <ac:picMk id="20" creationId="{09DCAD66-2648-1E93-A91B-38FED0AE2CF6}"/>
          </ac:picMkLst>
        </pc:picChg>
        <pc:picChg chg="add mod">
          <ac:chgData name="S Bytheway" userId="29b7b8d0-66fc-4a0f-9903-88ac16cb6ff1" providerId="ADAL" clId="{5A6984FF-62EC-48DE-BB7C-FB68EB42DB42}" dt="2024-07-02T07:16:45.347" v="775" actId="1076"/>
          <ac:picMkLst>
            <pc:docMk/>
            <pc:sldMk cId="3215939159" sldId="271"/>
            <ac:picMk id="21" creationId="{DCABA303-4F79-CA43-E52E-CE80ACA8569D}"/>
          </ac:picMkLst>
        </pc:picChg>
        <pc:picChg chg="del">
          <ac:chgData name="S Bytheway" userId="29b7b8d0-66fc-4a0f-9903-88ac16cb6ff1" providerId="ADAL" clId="{5A6984FF-62EC-48DE-BB7C-FB68EB42DB42}" dt="2024-07-02T06:52:31.358" v="27" actId="21"/>
          <ac:picMkLst>
            <pc:docMk/>
            <pc:sldMk cId="3215939159" sldId="271"/>
            <ac:picMk id="23" creationId="{70EF2938-41F3-B191-741D-3D64C03D5F3A}"/>
          </ac:picMkLst>
        </pc:picChg>
        <pc:picChg chg="add mod">
          <ac:chgData name="S Bytheway" userId="29b7b8d0-66fc-4a0f-9903-88ac16cb6ff1" providerId="ADAL" clId="{5A6984FF-62EC-48DE-BB7C-FB68EB42DB42}" dt="2024-07-02T07:16:43.171" v="774" actId="1076"/>
          <ac:picMkLst>
            <pc:docMk/>
            <pc:sldMk cId="3215939159" sldId="271"/>
            <ac:picMk id="24" creationId="{94350D51-11C6-D676-EB64-67DDE5BA3014}"/>
          </ac:picMkLst>
        </pc:picChg>
        <pc:picChg chg="add mod">
          <ac:chgData name="S Bytheway" userId="29b7b8d0-66fc-4a0f-9903-88ac16cb6ff1" providerId="ADAL" clId="{5A6984FF-62EC-48DE-BB7C-FB68EB42DB42}" dt="2024-07-02T07:16:40.454" v="773" actId="1076"/>
          <ac:picMkLst>
            <pc:docMk/>
            <pc:sldMk cId="3215939159" sldId="271"/>
            <ac:picMk id="26" creationId="{A3D7861A-4641-2366-44D1-B02BA2B4F2AD}"/>
          </ac:picMkLst>
        </pc:picChg>
      </pc:sldChg>
      <pc:sldChg chg="del">
        <pc:chgData name="S Bytheway" userId="29b7b8d0-66fc-4a0f-9903-88ac16cb6ff1" providerId="ADAL" clId="{5A6984FF-62EC-48DE-BB7C-FB68EB42DB42}" dt="2024-07-02T06:52:04.915" v="0" actId="47"/>
        <pc:sldMkLst>
          <pc:docMk/>
          <pc:sldMk cId="425713667" sldId="592"/>
        </pc:sldMkLst>
      </pc:sldChg>
      <pc:sldChg chg="addSp delSp modSp mod modAnim">
        <pc:chgData name="S Bytheway" userId="29b7b8d0-66fc-4a0f-9903-88ac16cb6ff1" providerId="ADAL" clId="{5A6984FF-62EC-48DE-BB7C-FB68EB42DB42}" dt="2024-07-02T07:07:35.571" v="103" actId="20577"/>
        <pc:sldMkLst>
          <pc:docMk/>
          <pc:sldMk cId="2109788989" sldId="593"/>
        </pc:sldMkLst>
        <pc:spChg chg="mod">
          <ac:chgData name="S Bytheway" userId="29b7b8d0-66fc-4a0f-9903-88ac16cb6ff1" providerId="ADAL" clId="{5A6984FF-62EC-48DE-BB7C-FB68EB42DB42}" dt="2024-07-02T07:07:35.571" v="103" actId="20577"/>
          <ac:spMkLst>
            <pc:docMk/>
            <pc:sldMk cId="2109788989" sldId="593"/>
            <ac:spMk id="3" creationId="{00000000-0000-0000-0000-000000000000}"/>
          </ac:spMkLst>
        </pc:spChg>
        <pc:picChg chg="add mod">
          <ac:chgData name="S Bytheway" userId="29b7b8d0-66fc-4a0f-9903-88ac16cb6ff1" providerId="ADAL" clId="{5A6984FF-62EC-48DE-BB7C-FB68EB42DB42}" dt="2024-07-02T07:03:51.719" v="61" actId="1076"/>
          <ac:picMkLst>
            <pc:docMk/>
            <pc:sldMk cId="2109788989" sldId="593"/>
            <ac:picMk id="2" creationId="{D9DA7825-A090-B886-6140-F344C05826E1}"/>
          </ac:picMkLst>
        </pc:picChg>
        <pc:picChg chg="del">
          <ac:chgData name="S Bytheway" userId="29b7b8d0-66fc-4a0f-9903-88ac16cb6ff1" providerId="ADAL" clId="{5A6984FF-62EC-48DE-BB7C-FB68EB42DB42}" dt="2024-07-02T06:52:17.195" v="22" actId="478"/>
          <ac:picMkLst>
            <pc:docMk/>
            <pc:sldMk cId="2109788989" sldId="593"/>
            <ac:picMk id="7" creationId="{00000000-0000-0000-0000-000000000000}"/>
          </ac:picMkLst>
        </pc:picChg>
      </pc:sldChg>
      <pc:sldChg chg="modSp mod">
        <pc:chgData name="S Bytheway" userId="29b7b8d0-66fc-4a0f-9903-88ac16cb6ff1" providerId="ADAL" clId="{5A6984FF-62EC-48DE-BB7C-FB68EB42DB42}" dt="2024-07-02T07:16:16.233" v="771" actId="122"/>
        <pc:sldMkLst>
          <pc:docMk/>
          <pc:sldMk cId="1898494914" sldId="769"/>
        </pc:sldMkLst>
        <pc:spChg chg="mod">
          <ac:chgData name="S Bytheway" userId="29b7b8d0-66fc-4a0f-9903-88ac16cb6ff1" providerId="ADAL" clId="{5A6984FF-62EC-48DE-BB7C-FB68EB42DB42}" dt="2024-07-02T07:16:16.233" v="771" actId="122"/>
          <ac:spMkLst>
            <pc:docMk/>
            <pc:sldMk cId="1898494914" sldId="769"/>
            <ac:spMk id="6" creationId="{924547E9-8FE1-E790-7759-AF4DAE7FDE5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94B7D-090B-4DA4-9A75-27973077C15F}" type="datetimeFigureOut">
              <a:t>7/2/2024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38F3E4-EAC0-42B8-A3A0-D0F1C603566E}" type="slidenum">
              <a:t>‹#›</a:t>
            </a:fld>
            <a:endParaRPr lang="en-GB"/>
          </a:p>
        </p:txBody>
      </p:sp>
    </p:spTree>
    <p:extLst>
      <p:ext uri="{BB962C8B-B14F-4D97-AF65-F5344CB8AC3E}">
        <p14:creationId xmlns:p14="http://schemas.microsoft.com/office/powerpoint/2010/main" val="26910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08.07.24</a:t>
            </a:r>
          </a:p>
        </p:txBody>
      </p:sp>
      <p:sp>
        <p:nvSpPr>
          <p:cNvPr id="4" name="Slide Number Placeholder 3"/>
          <p:cNvSpPr>
            <a:spLocks noGrp="1"/>
          </p:cNvSpPr>
          <p:nvPr>
            <p:ph type="sldNum" sz="quarter" idx="5"/>
          </p:nvPr>
        </p:nvSpPr>
        <p:spPr/>
        <p:txBody>
          <a:bodyPr/>
          <a:lstStyle/>
          <a:p>
            <a:fld id="{F227BD8C-51D2-4F7F-A563-E37532EF0EFD}" type="slidenum">
              <a:rPr lang="en-GB" smtClean="0"/>
              <a:t>2</a:t>
            </a:fld>
            <a:endParaRPr lang="en-GB"/>
          </a:p>
        </p:txBody>
      </p:sp>
    </p:spTree>
    <p:extLst>
      <p:ext uri="{BB962C8B-B14F-4D97-AF65-F5344CB8AC3E}">
        <p14:creationId xmlns:p14="http://schemas.microsoft.com/office/powerpoint/2010/main" val="2960321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3</a:t>
            </a:fld>
            <a:endParaRPr lang="en-GB"/>
          </a:p>
        </p:txBody>
      </p:sp>
    </p:spTree>
    <p:extLst>
      <p:ext uri="{BB962C8B-B14F-4D97-AF65-F5344CB8AC3E}">
        <p14:creationId xmlns:p14="http://schemas.microsoft.com/office/powerpoint/2010/main" val="6973325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6A401-2416-697A-3A18-0CD8E13CDC7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1FC395B-32DE-DA1E-C99A-91A31633F1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065C40B-8594-B956-160D-A09E6D6A9432}"/>
              </a:ext>
            </a:extLst>
          </p:cNvPr>
          <p:cNvSpPr>
            <a:spLocks noGrp="1"/>
          </p:cNvSpPr>
          <p:nvPr>
            <p:ph type="dt" sz="half" idx="10"/>
          </p:nvPr>
        </p:nvSpPr>
        <p:spPr/>
        <p:txBody>
          <a:bodyPr/>
          <a:lstStyle/>
          <a:p>
            <a:fld id="{709B58E5-8281-4B36-8B58-1B895D37686D}" type="datetimeFigureOut">
              <a:rPr lang="en-GB" smtClean="0"/>
              <a:t>02/07/2024</a:t>
            </a:fld>
            <a:endParaRPr lang="en-GB"/>
          </a:p>
        </p:txBody>
      </p:sp>
      <p:sp>
        <p:nvSpPr>
          <p:cNvPr id="5" name="Footer Placeholder 4">
            <a:extLst>
              <a:ext uri="{FF2B5EF4-FFF2-40B4-BE49-F238E27FC236}">
                <a16:creationId xmlns:a16="http://schemas.microsoft.com/office/drawing/2014/main" id="{1885DCBA-32BE-FF04-9CCC-5862BFA740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22F78A-AFA1-5B07-21EC-CC9255F0289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906167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FB825-2370-6075-DB97-2766409301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5A81FD-D09D-CFBE-F5F0-AB3C0FC9F2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EE7CF5-601C-690E-C8DB-04395EAEF80D}"/>
              </a:ext>
            </a:extLst>
          </p:cNvPr>
          <p:cNvSpPr>
            <a:spLocks noGrp="1"/>
          </p:cNvSpPr>
          <p:nvPr>
            <p:ph type="dt" sz="half" idx="10"/>
          </p:nvPr>
        </p:nvSpPr>
        <p:spPr/>
        <p:txBody>
          <a:bodyPr/>
          <a:lstStyle/>
          <a:p>
            <a:fld id="{709B58E5-8281-4B36-8B58-1B895D37686D}" type="datetimeFigureOut">
              <a:rPr lang="en-GB" smtClean="0"/>
              <a:t>02/07/2024</a:t>
            </a:fld>
            <a:endParaRPr lang="en-GB"/>
          </a:p>
        </p:txBody>
      </p:sp>
      <p:sp>
        <p:nvSpPr>
          <p:cNvPr id="5" name="Footer Placeholder 4">
            <a:extLst>
              <a:ext uri="{FF2B5EF4-FFF2-40B4-BE49-F238E27FC236}">
                <a16:creationId xmlns:a16="http://schemas.microsoft.com/office/drawing/2014/main" id="{C414E981-D74C-93C8-FF45-781ADE5673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4CA09B-70A4-08EB-8056-A61A5876D0A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751828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27A9C-5A79-F4EA-7566-14D7D146D7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E6031F3-8D4A-893E-A52B-88856CD97F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4D38E7-371E-02A1-EAE7-6FE828301830}"/>
              </a:ext>
            </a:extLst>
          </p:cNvPr>
          <p:cNvSpPr>
            <a:spLocks noGrp="1"/>
          </p:cNvSpPr>
          <p:nvPr>
            <p:ph type="dt" sz="half" idx="10"/>
          </p:nvPr>
        </p:nvSpPr>
        <p:spPr/>
        <p:txBody>
          <a:bodyPr/>
          <a:lstStyle/>
          <a:p>
            <a:fld id="{709B58E5-8281-4B36-8B58-1B895D37686D}" type="datetimeFigureOut">
              <a:rPr lang="en-GB" smtClean="0"/>
              <a:t>02/07/2024</a:t>
            </a:fld>
            <a:endParaRPr lang="en-GB"/>
          </a:p>
        </p:txBody>
      </p:sp>
      <p:sp>
        <p:nvSpPr>
          <p:cNvPr id="5" name="Footer Placeholder 4">
            <a:extLst>
              <a:ext uri="{FF2B5EF4-FFF2-40B4-BE49-F238E27FC236}">
                <a16:creationId xmlns:a16="http://schemas.microsoft.com/office/drawing/2014/main" id="{489E7D36-F8CA-2CDB-662D-EA50E5D009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AD232E-4032-9188-8F53-6DEEC108630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56735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63F42-882A-4A83-838F-3F361C59EC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064EFD6-AC37-59E6-8011-60EE48E1A9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90D4DE0-4498-63D0-4AE8-9DD9089230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BCD89D0-1E4C-4E73-AD11-84AC7EDFC597}"/>
              </a:ext>
            </a:extLst>
          </p:cNvPr>
          <p:cNvSpPr>
            <a:spLocks noGrp="1"/>
          </p:cNvSpPr>
          <p:nvPr>
            <p:ph type="dt" sz="half" idx="10"/>
          </p:nvPr>
        </p:nvSpPr>
        <p:spPr/>
        <p:txBody>
          <a:bodyPr/>
          <a:lstStyle/>
          <a:p>
            <a:fld id="{709B58E5-8281-4B36-8B58-1B895D37686D}" type="datetimeFigureOut">
              <a:rPr lang="en-GB" smtClean="0"/>
              <a:t>02/07/2024</a:t>
            </a:fld>
            <a:endParaRPr lang="en-GB"/>
          </a:p>
        </p:txBody>
      </p:sp>
      <p:sp>
        <p:nvSpPr>
          <p:cNvPr id="6" name="Footer Placeholder 5">
            <a:extLst>
              <a:ext uri="{FF2B5EF4-FFF2-40B4-BE49-F238E27FC236}">
                <a16:creationId xmlns:a16="http://schemas.microsoft.com/office/drawing/2014/main" id="{1A517D50-6604-0759-16AA-4682F5CBD7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101A7D-900F-A343-4D9F-8591768C011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547657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7F8FD-C2C5-5393-E7C0-53A4A3CB81D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5F30A0-D5F7-476E-AA99-C872ABCC4A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8DBC38B-2BC0-E009-0336-B0A5C77DF9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35E5EFB-FEB1-7F90-1C24-39F6F54371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10AAAC-1D13-04EE-AAC8-9650598BBE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2A79C57-DD62-C188-E4D5-BEFD9EE6319A}"/>
              </a:ext>
            </a:extLst>
          </p:cNvPr>
          <p:cNvSpPr>
            <a:spLocks noGrp="1"/>
          </p:cNvSpPr>
          <p:nvPr>
            <p:ph type="dt" sz="half" idx="10"/>
          </p:nvPr>
        </p:nvSpPr>
        <p:spPr/>
        <p:txBody>
          <a:bodyPr/>
          <a:lstStyle/>
          <a:p>
            <a:fld id="{709B58E5-8281-4B36-8B58-1B895D37686D}" type="datetimeFigureOut">
              <a:rPr lang="en-GB" smtClean="0"/>
              <a:t>02/07/2024</a:t>
            </a:fld>
            <a:endParaRPr lang="en-GB"/>
          </a:p>
        </p:txBody>
      </p:sp>
      <p:sp>
        <p:nvSpPr>
          <p:cNvPr id="8" name="Footer Placeholder 7">
            <a:extLst>
              <a:ext uri="{FF2B5EF4-FFF2-40B4-BE49-F238E27FC236}">
                <a16:creationId xmlns:a16="http://schemas.microsoft.com/office/drawing/2014/main" id="{C7DB93D5-515D-23A5-BFBF-F980D1598B9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C1BCCE-00C8-B9A7-8768-3F4E5449074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548629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EB89D-8D71-01CD-8917-0B452C520F8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F855AA4-A308-0AC6-E404-86C60C5A922D}"/>
              </a:ext>
            </a:extLst>
          </p:cNvPr>
          <p:cNvSpPr>
            <a:spLocks noGrp="1"/>
          </p:cNvSpPr>
          <p:nvPr>
            <p:ph type="dt" sz="half" idx="10"/>
          </p:nvPr>
        </p:nvSpPr>
        <p:spPr/>
        <p:txBody>
          <a:bodyPr/>
          <a:lstStyle/>
          <a:p>
            <a:fld id="{709B58E5-8281-4B36-8B58-1B895D37686D}" type="datetimeFigureOut">
              <a:rPr lang="en-GB" smtClean="0"/>
              <a:t>02/07/2024</a:t>
            </a:fld>
            <a:endParaRPr lang="en-GB"/>
          </a:p>
        </p:txBody>
      </p:sp>
      <p:sp>
        <p:nvSpPr>
          <p:cNvPr id="4" name="Footer Placeholder 3">
            <a:extLst>
              <a:ext uri="{FF2B5EF4-FFF2-40B4-BE49-F238E27FC236}">
                <a16:creationId xmlns:a16="http://schemas.microsoft.com/office/drawing/2014/main" id="{F0F1D56F-8C04-7B07-D986-0CBC374ACD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B851804-49AB-FC0F-54A3-AF60AD797250}"/>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824503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9E67D5-3A3E-BE00-82BA-D06782106BFC}"/>
              </a:ext>
            </a:extLst>
          </p:cNvPr>
          <p:cNvSpPr>
            <a:spLocks noGrp="1"/>
          </p:cNvSpPr>
          <p:nvPr>
            <p:ph type="dt" sz="half" idx="10"/>
          </p:nvPr>
        </p:nvSpPr>
        <p:spPr/>
        <p:txBody>
          <a:bodyPr/>
          <a:lstStyle/>
          <a:p>
            <a:fld id="{709B58E5-8281-4B36-8B58-1B895D37686D}" type="datetimeFigureOut">
              <a:rPr lang="en-GB" smtClean="0"/>
              <a:t>02/07/2024</a:t>
            </a:fld>
            <a:endParaRPr lang="en-GB"/>
          </a:p>
        </p:txBody>
      </p:sp>
      <p:sp>
        <p:nvSpPr>
          <p:cNvPr id="3" name="Footer Placeholder 2">
            <a:extLst>
              <a:ext uri="{FF2B5EF4-FFF2-40B4-BE49-F238E27FC236}">
                <a16:creationId xmlns:a16="http://schemas.microsoft.com/office/drawing/2014/main" id="{FC69175F-EB75-E736-E53E-20F7638C4EE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A198832-5ECE-D541-DCC4-5A301A43257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664909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37BCF-29A4-6901-7E13-BCBE11BBA1A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BC159DD-DA8C-54D0-B12E-4C8143E715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E5D74A3-6624-9BB6-0784-9CE16CBDB6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1C0920-C915-6076-54CB-32EEE57AF1D2}"/>
              </a:ext>
            </a:extLst>
          </p:cNvPr>
          <p:cNvSpPr>
            <a:spLocks noGrp="1"/>
          </p:cNvSpPr>
          <p:nvPr>
            <p:ph type="dt" sz="half" idx="10"/>
          </p:nvPr>
        </p:nvSpPr>
        <p:spPr/>
        <p:txBody>
          <a:bodyPr/>
          <a:lstStyle/>
          <a:p>
            <a:fld id="{709B58E5-8281-4B36-8B58-1B895D37686D}" type="datetimeFigureOut">
              <a:rPr lang="en-GB" smtClean="0"/>
              <a:t>02/07/2024</a:t>
            </a:fld>
            <a:endParaRPr lang="en-GB"/>
          </a:p>
        </p:txBody>
      </p:sp>
      <p:sp>
        <p:nvSpPr>
          <p:cNvPr id="6" name="Footer Placeholder 5">
            <a:extLst>
              <a:ext uri="{FF2B5EF4-FFF2-40B4-BE49-F238E27FC236}">
                <a16:creationId xmlns:a16="http://schemas.microsoft.com/office/drawing/2014/main" id="{E5448CC7-7946-6FF9-737E-B9A6AC5F82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1B62AF-C731-F1EF-5987-CA6E71C781C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3431660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3D4D6-1FB4-8583-3046-6FAD4AF381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F1FFCC6-7290-92DC-C70C-96E731A714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4EED473-E8DF-54EC-28DD-C3B42E4556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930BC7-F1AD-1534-FB4C-DB6F489B0D33}"/>
              </a:ext>
            </a:extLst>
          </p:cNvPr>
          <p:cNvSpPr>
            <a:spLocks noGrp="1"/>
          </p:cNvSpPr>
          <p:nvPr>
            <p:ph type="dt" sz="half" idx="10"/>
          </p:nvPr>
        </p:nvSpPr>
        <p:spPr/>
        <p:txBody>
          <a:bodyPr/>
          <a:lstStyle/>
          <a:p>
            <a:fld id="{709B58E5-8281-4B36-8B58-1B895D37686D}" type="datetimeFigureOut">
              <a:rPr lang="en-GB" smtClean="0"/>
              <a:t>02/07/2024</a:t>
            </a:fld>
            <a:endParaRPr lang="en-GB"/>
          </a:p>
        </p:txBody>
      </p:sp>
      <p:sp>
        <p:nvSpPr>
          <p:cNvPr id="6" name="Footer Placeholder 5">
            <a:extLst>
              <a:ext uri="{FF2B5EF4-FFF2-40B4-BE49-F238E27FC236}">
                <a16:creationId xmlns:a16="http://schemas.microsoft.com/office/drawing/2014/main" id="{F5B2D0A4-8182-2505-1BE5-CE156B9AD9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B0F53D-D8AC-4FD2-8122-61CCFD6CC72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2234125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D0049-15C9-AFDC-2DC2-5FC836B5F4F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6C99104-73BB-5C59-6CF5-3B8B6E2267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FF1307C-DC61-A345-B9D2-12AEAD4E502B}"/>
              </a:ext>
            </a:extLst>
          </p:cNvPr>
          <p:cNvSpPr>
            <a:spLocks noGrp="1"/>
          </p:cNvSpPr>
          <p:nvPr>
            <p:ph type="dt" sz="half" idx="10"/>
          </p:nvPr>
        </p:nvSpPr>
        <p:spPr/>
        <p:txBody>
          <a:bodyPr/>
          <a:lstStyle/>
          <a:p>
            <a:fld id="{709B58E5-8281-4B36-8B58-1B895D37686D}" type="datetimeFigureOut">
              <a:rPr lang="en-GB" smtClean="0"/>
              <a:t>02/07/2024</a:t>
            </a:fld>
            <a:endParaRPr lang="en-GB"/>
          </a:p>
        </p:txBody>
      </p:sp>
      <p:sp>
        <p:nvSpPr>
          <p:cNvPr id="5" name="Footer Placeholder 4">
            <a:extLst>
              <a:ext uri="{FF2B5EF4-FFF2-40B4-BE49-F238E27FC236}">
                <a16:creationId xmlns:a16="http://schemas.microsoft.com/office/drawing/2014/main" id="{55DD8439-AD3A-E626-19D7-5460C207B0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1C9758-FAE2-7D94-4FF7-72710CD798D2}"/>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33328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6A7F4F-B798-1B42-C40F-34F02C2404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11C8DF-2E69-B384-4246-E7D2DDA7D0A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76CC2B-DC57-025A-84C3-DF31D522EE31}"/>
              </a:ext>
            </a:extLst>
          </p:cNvPr>
          <p:cNvSpPr>
            <a:spLocks noGrp="1"/>
          </p:cNvSpPr>
          <p:nvPr>
            <p:ph type="dt" sz="half" idx="10"/>
          </p:nvPr>
        </p:nvSpPr>
        <p:spPr/>
        <p:txBody>
          <a:bodyPr/>
          <a:lstStyle/>
          <a:p>
            <a:fld id="{709B58E5-8281-4B36-8B58-1B895D37686D}" type="datetimeFigureOut">
              <a:rPr lang="en-GB" smtClean="0"/>
              <a:t>02/07/2024</a:t>
            </a:fld>
            <a:endParaRPr lang="en-GB"/>
          </a:p>
        </p:txBody>
      </p:sp>
      <p:sp>
        <p:nvSpPr>
          <p:cNvPr id="5" name="Footer Placeholder 4">
            <a:extLst>
              <a:ext uri="{FF2B5EF4-FFF2-40B4-BE49-F238E27FC236}">
                <a16:creationId xmlns:a16="http://schemas.microsoft.com/office/drawing/2014/main" id="{FE3E30C7-469F-2235-522F-7A9EF92B54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19E804-067D-B049-3607-A5C17A327187}"/>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19411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298683-F961-83ED-E62E-8DFAEB9159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16EF24-2E22-5003-8D91-00516D1D7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25EC04-0C5B-2B19-7F2C-BB311AF684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9B58E5-8281-4B36-8B58-1B895D37686D}" type="datetimeFigureOut">
              <a:rPr lang="en-GB" smtClean="0"/>
              <a:t>02/07/2024</a:t>
            </a:fld>
            <a:endParaRPr lang="en-GB"/>
          </a:p>
        </p:txBody>
      </p:sp>
      <p:sp>
        <p:nvSpPr>
          <p:cNvPr id="5" name="Footer Placeholder 4">
            <a:extLst>
              <a:ext uri="{FF2B5EF4-FFF2-40B4-BE49-F238E27FC236}">
                <a16:creationId xmlns:a16="http://schemas.microsoft.com/office/drawing/2014/main" id="{BA723F1E-D51D-42F0-3DD6-74F3055311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E6047D4-0604-3F23-AB3F-3D3B2D5C68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46032-74D8-475A-8C44-B4413C607F66}" type="slidenum">
              <a:rPr lang="en-GB" smtClean="0"/>
              <a:t>‹#›</a:t>
            </a:fld>
            <a:endParaRPr lang="en-GB"/>
          </a:p>
        </p:txBody>
      </p:sp>
    </p:spTree>
    <p:extLst>
      <p:ext uri="{BB962C8B-B14F-4D97-AF65-F5344CB8AC3E}">
        <p14:creationId xmlns:p14="http://schemas.microsoft.com/office/powerpoint/2010/main" val="743977573"/>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ideo" Target="https://www.youtube.com/embed/mkgRVdqnacU?feature=oembed" TargetMode="Externa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6" y="-5619946"/>
            <a:ext cx="952107" cy="1219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7636" y="1195704"/>
            <a:ext cx="1577020" cy="1491196"/>
          </a:xfrm>
          <a:prstGeom prst="rect">
            <a:avLst/>
          </a:prstGeom>
        </p:spPr>
      </p:pic>
      <p:sp>
        <p:nvSpPr>
          <p:cNvPr id="6" name="TextBox 5">
            <a:extLst>
              <a:ext uri="{FF2B5EF4-FFF2-40B4-BE49-F238E27FC236}">
                <a16:creationId xmlns:a16="http://schemas.microsoft.com/office/drawing/2014/main" id="{924547E9-8FE1-E790-7759-AF4DAE7FDE58}"/>
              </a:ext>
            </a:extLst>
          </p:cNvPr>
          <p:cNvSpPr txBox="1"/>
          <p:nvPr/>
        </p:nvSpPr>
        <p:spPr>
          <a:xfrm>
            <a:off x="2293905" y="2459504"/>
            <a:ext cx="8025902"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4472C4"/>
                </a:solidFill>
                <a:effectLst/>
                <a:uLnTx/>
                <a:uFillTx/>
                <a:latin typeface="Calibri Light"/>
                <a:ea typeface="+mn-ea"/>
                <a:cs typeface="+mn-cs"/>
              </a:rPr>
              <a:t>Career of the Week</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b="1" dirty="0">
                <a:solidFill>
                  <a:srgbClr val="4472C4"/>
                </a:solidFill>
                <a:latin typeface="Calibri Light"/>
              </a:rPr>
              <a:t>Sports Journalist</a:t>
            </a:r>
            <a:endParaRPr kumimoji="0" lang="en-GB" sz="6000" b="1" i="0" u="none" strike="noStrike" kern="1200" cap="none" spc="0" normalizeH="0" baseline="0" noProof="0" dirty="0">
              <a:ln>
                <a:noFill/>
              </a:ln>
              <a:solidFill>
                <a:srgbClr val="4472C4"/>
              </a:solidFill>
              <a:effectLst/>
              <a:uLnTx/>
              <a:uFillTx/>
              <a:latin typeface="Calibri Light"/>
              <a:ea typeface="+mn-ea"/>
              <a:cs typeface="+mn-cs"/>
            </a:endParaRPr>
          </a:p>
        </p:txBody>
      </p:sp>
    </p:spTree>
    <p:extLst>
      <p:ext uri="{BB962C8B-B14F-4D97-AF65-F5344CB8AC3E}">
        <p14:creationId xmlns:p14="http://schemas.microsoft.com/office/powerpoint/2010/main" val="1898494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59C455-1A36-E5E7-46EF-D036CD3F1883}"/>
              </a:ext>
            </a:extLst>
          </p:cNvPr>
          <p:cNvSpPr txBox="1"/>
          <p:nvPr/>
        </p:nvSpPr>
        <p:spPr>
          <a:xfrm>
            <a:off x="-1" y="6420555"/>
            <a:ext cx="373944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1"/>
                </a:solidFill>
              </a:rPr>
              <a:t>Academy Careers Advisor – Mrs Jane</a:t>
            </a:r>
          </a:p>
        </p:txBody>
      </p:sp>
      <p:sp>
        <p:nvSpPr>
          <p:cNvPr id="9" name="TextBox 8">
            <a:extLst>
              <a:ext uri="{FF2B5EF4-FFF2-40B4-BE49-F238E27FC236}">
                <a16:creationId xmlns:a16="http://schemas.microsoft.com/office/drawing/2014/main" id="{3F3D5A06-09D5-89A7-9EA5-37F0FFEB6491}"/>
              </a:ext>
            </a:extLst>
          </p:cNvPr>
          <p:cNvSpPr txBox="1"/>
          <p:nvPr/>
        </p:nvSpPr>
        <p:spPr>
          <a:xfrm>
            <a:off x="8895521" y="1938130"/>
            <a:ext cx="1374913" cy="19050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1" name="TextBox 10">
            <a:extLst>
              <a:ext uri="{FF2B5EF4-FFF2-40B4-BE49-F238E27FC236}">
                <a16:creationId xmlns:a16="http://schemas.microsoft.com/office/drawing/2014/main" id="{7CC36721-9266-6009-FD88-04323DA31D75}"/>
              </a:ext>
            </a:extLst>
          </p:cNvPr>
          <p:cNvSpPr txBox="1"/>
          <p:nvPr/>
        </p:nvSpPr>
        <p:spPr>
          <a:xfrm>
            <a:off x="8912086" y="2037522"/>
            <a:ext cx="3230217" cy="47707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3" name="TextBox 12">
            <a:extLst>
              <a:ext uri="{FF2B5EF4-FFF2-40B4-BE49-F238E27FC236}">
                <a16:creationId xmlns:a16="http://schemas.microsoft.com/office/drawing/2014/main" id="{3A511B80-116C-991A-5F30-4C69D4AE668D}"/>
              </a:ext>
            </a:extLst>
          </p:cNvPr>
          <p:cNvSpPr txBox="1"/>
          <p:nvPr/>
        </p:nvSpPr>
        <p:spPr>
          <a:xfrm>
            <a:off x="8878956" y="1888434"/>
            <a:ext cx="2832652" cy="44560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5" name="TextBox 14">
            <a:extLst>
              <a:ext uri="{FF2B5EF4-FFF2-40B4-BE49-F238E27FC236}">
                <a16:creationId xmlns:a16="http://schemas.microsoft.com/office/drawing/2014/main" id="{8E1AAFA8-9899-FC91-731E-07DEF89A9671}"/>
              </a:ext>
            </a:extLst>
          </p:cNvPr>
          <p:cNvSpPr txBox="1"/>
          <p:nvPr/>
        </p:nvSpPr>
        <p:spPr>
          <a:xfrm>
            <a:off x="8961782" y="1987825"/>
            <a:ext cx="3081130" cy="46713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7" name="TextBox 16">
            <a:extLst>
              <a:ext uri="{FF2B5EF4-FFF2-40B4-BE49-F238E27FC236}">
                <a16:creationId xmlns:a16="http://schemas.microsoft.com/office/drawing/2014/main" id="{545478C9-B9E5-C00B-9916-EF684D7ACC7B}"/>
              </a:ext>
            </a:extLst>
          </p:cNvPr>
          <p:cNvSpPr txBox="1"/>
          <p:nvPr/>
        </p:nvSpPr>
        <p:spPr>
          <a:xfrm>
            <a:off x="9061173" y="2020956"/>
            <a:ext cx="3048000" cy="46879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8" name="TextBox 17">
            <a:extLst>
              <a:ext uri="{FF2B5EF4-FFF2-40B4-BE49-F238E27FC236}">
                <a16:creationId xmlns:a16="http://schemas.microsoft.com/office/drawing/2014/main" id="{CAFD04F9-A4E6-FF10-4969-ABBE604F3BA6}"/>
              </a:ext>
            </a:extLst>
          </p:cNvPr>
          <p:cNvSpPr txBox="1"/>
          <p:nvPr/>
        </p:nvSpPr>
        <p:spPr>
          <a:xfrm>
            <a:off x="8893333" y="2621680"/>
            <a:ext cx="3213652" cy="48536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9" name="TextBox 18">
            <a:extLst>
              <a:ext uri="{FF2B5EF4-FFF2-40B4-BE49-F238E27FC236}">
                <a16:creationId xmlns:a16="http://schemas.microsoft.com/office/drawing/2014/main" id="{38009B79-B7DE-8231-C204-98B2E56CDA3D}"/>
              </a:ext>
            </a:extLst>
          </p:cNvPr>
          <p:cNvSpPr txBox="1"/>
          <p:nvPr/>
        </p:nvSpPr>
        <p:spPr>
          <a:xfrm>
            <a:off x="5904799" y="69823"/>
            <a:ext cx="6170642" cy="54014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500" dirty="0">
                <a:solidFill>
                  <a:srgbClr val="202124"/>
                </a:solidFill>
                <a:latin typeface="TW Cen MT"/>
                <a:ea typeface="arial"/>
                <a:cs typeface="arial"/>
              </a:rPr>
              <a:t>The broadcasting of sports events (also known as a sportscast) is the live coverage of sports as a television program, on radio, and other broadcasting media. It usually involves one or more sports commentator's describing events as they happen.</a:t>
            </a:r>
          </a:p>
          <a:p>
            <a:pPr algn="l"/>
            <a:endParaRPr lang="en-GB" sz="1500" dirty="0">
              <a:solidFill>
                <a:srgbClr val="202124"/>
              </a:solidFill>
              <a:latin typeface="TW Cen MT"/>
              <a:ea typeface="arial"/>
              <a:cs typeface="arial"/>
            </a:endParaRPr>
          </a:p>
          <a:p>
            <a:r>
              <a:rPr lang="en-GB" sz="1500" dirty="0">
                <a:ea typeface="+mn-lt"/>
                <a:cs typeface="+mn-lt"/>
              </a:rPr>
              <a:t>The FIFA World Cup was first broadcasted on television in 1954 and is now the most widely viewed and followed sporting event in the world, exceeding the Olympic Games. In history over 700 million individuals have tuned in to watch the tournament. </a:t>
            </a:r>
          </a:p>
          <a:p>
            <a:endParaRPr lang="en-GB" sz="1500" dirty="0">
              <a:ea typeface="+mn-lt"/>
              <a:cs typeface="+mn-lt"/>
            </a:endParaRPr>
          </a:p>
          <a:p>
            <a:r>
              <a:rPr lang="en-GB" sz="1500" dirty="0">
                <a:ea typeface="+mn-lt"/>
                <a:cs typeface="+mn-lt"/>
              </a:rPr>
              <a:t>Which sports broadcasters spring to mind? Which ones do you like? Why?</a:t>
            </a:r>
          </a:p>
          <a:p>
            <a:endParaRPr lang="en-GB" sz="1500" dirty="0">
              <a:ea typeface="+mn-lt"/>
              <a:cs typeface="+mn-lt"/>
            </a:endParaRPr>
          </a:p>
          <a:p>
            <a:r>
              <a:rPr lang="en-GB" sz="1500" dirty="0">
                <a:ea typeface="+mn-lt"/>
                <a:cs typeface="+mn-lt"/>
              </a:rPr>
              <a:t>There are many different roles in media,  such as;</a:t>
            </a:r>
          </a:p>
          <a:p>
            <a:pPr marL="285750" indent="-285750">
              <a:buFont typeface="Arial" panose="020B0604020202020204" pitchFamily="34" charset="0"/>
              <a:buChar char="•"/>
            </a:pPr>
            <a:r>
              <a:rPr lang="en-GB" sz="1500" dirty="0">
                <a:ea typeface="+mn-lt"/>
                <a:cs typeface="+mn-lt"/>
              </a:rPr>
              <a:t>Editor</a:t>
            </a:r>
          </a:p>
          <a:p>
            <a:pPr marL="285750" indent="-285750">
              <a:buFont typeface="Arial" panose="020B0604020202020204" pitchFamily="34" charset="0"/>
              <a:buChar char="•"/>
            </a:pPr>
            <a:r>
              <a:rPr lang="en-GB" sz="1500" dirty="0">
                <a:ea typeface="+mn-lt"/>
                <a:cs typeface="+mn-lt"/>
              </a:rPr>
              <a:t>Reporter</a:t>
            </a:r>
          </a:p>
          <a:p>
            <a:pPr marL="285750" indent="-285750">
              <a:buFont typeface="Arial" panose="020B0604020202020204" pitchFamily="34" charset="0"/>
              <a:buChar char="•"/>
            </a:pPr>
            <a:r>
              <a:rPr lang="en-GB" sz="1500" dirty="0">
                <a:ea typeface="+mn-lt"/>
                <a:cs typeface="+mn-lt"/>
              </a:rPr>
              <a:t>Presenter</a:t>
            </a:r>
          </a:p>
          <a:p>
            <a:pPr marL="285750" indent="-285750">
              <a:buFont typeface="Arial" panose="020B0604020202020204" pitchFamily="34" charset="0"/>
              <a:buChar char="•"/>
            </a:pPr>
            <a:r>
              <a:rPr lang="en-GB" sz="1500" dirty="0">
                <a:ea typeface="+mn-lt"/>
                <a:cs typeface="+mn-lt"/>
              </a:rPr>
              <a:t>Correspondent</a:t>
            </a:r>
          </a:p>
          <a:p>
            <a:pPr marL="285750" indent="-285750">
              <a:buFont typeface="Arial" panose="020B0604020202020204" pitchFamily="34" charset="0"/>
              <a:buChar char="•"/>
            </a:pPr>
            <a:endParaRPr lang="en-GB" sz="1500" dirty="0">
              <a:ea typeface="+mn-lt"/>
              <a:cs typeface="+mn-lt"/>
            </a:endParaRPr>
          </a:p>
          <a:p>
            <a:r>
              <a:rPr lang="en-GB" sz="1500" dirty="0">
                <a:ea typeface="+mn-lt"/>
                <a:cs typeface="+mn-lt"/>
              </a:rPr>
              <a:t>To get into this type of work, think about how the companies in the East Midlands and how you get valuable work experience for a few days. Here are some local radio stations which is one channel…..</a:t>
            </a:r>
          </a:p>
          <a:p>
            <a:endParaRPr lang="en-GB" sz="1500" dirty="0">
              <a:ea typeface="+mn-lt"/>
              <a:cs typeface="+mn-lt"/>
            </a:endParaRPr>
          </a:p>
          <a:p>
            <a:r>
              <a:rPr lang="en-GB" sz="1500" dirty="0">
                <a:ea typeface="+mn-lt"/>
                <a:cs typeface="+mn-lt"/>
              </a:rPr>
              <a:t>BBC  Radio Nottingham    |   Capital FM     |    ITV News Central </a:t>
            </a:r>
            <a:endParaRPr lang="en-GB" sz="1400" dirty="0"/>
          </a:p>
        </p:txBody>
      </p:sp>
      <p:pic>
        <p:nvPicPr>
          <p:cNvPr id="20" name="Picture 22" descr="Text&#10;&#10;Description automatically generated">
            <a:extLst>
              <a:ext uri="{FF2B5EF4-FFF2-40B4-BE49-F238E27FC236}">
                <a16:creationId xmlns:a16="http://schemas.microsoft.com/office/drawing/2014/main" id="{09DCAD66-2648-1E93-A91B-38FED0AE2CF6}"/>
              </a:ext>
            </a:extLst>
          </p:cNvPr>
          <p:cNvPicPr>
            <a:picLocks noChangeAspect="1"/>
          </p:cNvPicPr>
          <p:nvPr/>
        </p:nvPicPr>
        <p:blipFill rotWithShape="1">
          <a:blip r:embed="rId3"/>
          <a:srcRect t="849" r="403" b="1769"/>
          <a:stretch/>
        </p:blipFill>
        <p:spPr>
          <a:xfrm>
            <a:off x="-144509" y="-3381"/>
            <a:ext cx="6108324" cy="6861381"/>
          </a:xfrm>
          <a:prstGeom prst="rect">
            <a:avLst/>
          </a:prstGeom>
        </p:spPr>
      </p:pic>
      <p:pic>
        <p:nvPicPr>
          <p:cNvPr id="6" name="Picture 5">
            <a:extLst>
              <a:ext uri="{FF2B5EF4-FFF2-40B4-BE49-F238E27FC236}">
                <a16:creationId xmlns:a16="http://schemas.microsoft.com/office/drawing/2014/main" id="{9F4BE5DE-101B-22C9-020B-64FFDD8E9E48}"/>
              </a:ext>
            </a:extLst>
          </p:cNvPr>
          <p:cNvPicPr>
            <a:picLocks noChangeAspect="1"/>
          </p:cNvPicPr>
          <p:nvPr/>
        </p:nvPicPr>
        <p:blipFill>
          <a:blip r:embed="rId4"/>
          <a:stretch>
            <a:fillRect/>
          </a:stretch>
        </p:blipFill>
        <p:spPr>
          <a:xfrm>
            <a:off x="6035734" y="5642057"/>
            <a:ext cx="1073205" cy="1066855"/>
          </a:xfrm>
          <a:prstGeom prst="rect">
            <a:avLst/>
          </a:prstGeom>
        </p:spPr>
      </p:pic>
      <p:pic>
        <p:nvPicPr>
          <p:cNvPr id="21" name="Picture 20">
            <a:extLst>
              <a:ext uri="{FF2B5EF4-FFF2-40B4-BE49-F238E27FC236}">
                <a16:creationId xmlns:a16="http://schemas.microsoft.com/office/drawing/2014/main" id="{DCABA303-4F79-CA43-E52E-CE80ACA8569D}"/>
              </a:ext>
            </a:extLst>
          </p:cNvPr>
          <p:cNvPicPr>
            <a:picLocks noChangeAspect="1"/>
          </p:cNvPicPr>
          <p:nvPr/>
        </p:nvPicPr>
        <p:blipFill>
          <a:blip r:embed="rId5"/>
          <a:stretch>
            <a:fillRect/>
          </a:stretch>
        </p:blipFill>
        <p:spPr>
          <a:xfrm>
            <a:off x="7297260" y="5722966"/>
            <a:ext cx="1655145" cy="963164"/>
          </a:xfrm>
          <a:prstGeom prst="rect">
            <a:avLst/>
          </a:prstGeom>
        </p:spPr>
      </p:pic>
      <p:pic>
        <p:nvPicPr>
          <p:cNvPr id="24" name="Picture 23">
            <a:extLst>
              <a:ext uri="{FF2B5EF4-FFF2-40B4-BE49-F238E27FC236}">
                <a16:creationId xmlns:a16="http://schemas.microsoft.com/office/drawing/2014/main" id="{94350D51-11C6-D676-EB64-67DDE5BA3014}"/>
              </a:ext>
            </a:extLst>
          </p:cNvPr>
          <p:cNvPicPr>
            <a:picLocks noChangeAspect="1"/>
          </p:cNvPicPr>
          <p:nvPr/>
        </p:nvPicPr>
        <p:blipFill>
          <a:blip r:embed="rId6"/>
          <a:stretch>
            <a:fillRect/>
          </a:stretch>
        </p:blipFill>
        <p:spPr>
          <a:xfrm>
            <a:off x="9244209" y="5789157"/>
            <a:ext cx="1454225" cy="876345"/>
          </a:xfrm>
          <a:prstGeom prst="rect">
            <a:avLst/>
          </a:prstGeom>
        </p:spPr>
      </p:pic>
      <p:pic>
        <p:nvPicPr>
          <p:cNvPr id="26" name="Picture 25">
            <a:extLst>
              <a:ext uri="{FF2B5EF4-FFF2-40B4-BE49-F238E27FC236}">
                <a16:creationId xmlns:a16="http://schemas.microsoft.com/office/drawing/2014/main" id="{A3D7861A-4641-2366-44D1-B02BA2B4F2AD}"/>
              </a:ext>
            </a:extLst>
          </p:cNvPr>
          <p:cNvPicPr>
            <a:picLocks noChangeAspect="1"/>
          </p:cNvPicPr>
          <p:nvPr/>
        </p:nvPicPr>
        <p:blipFill>
          <a:blip r:embed="rId7"/>
          <a:stretch>
            <a:fillRect/>
          </a:stretch>
        </p:blipFill>
        <p:spPr>
          <a:xfrm>
            <a:off x="10977671" y="5513469"/>
            <a:ext cx="1111307" cy="1282766"/>
          </a:xfrm>
          <a:prstGeom prst="rect">
            <a:avLst/>
          </a:prstGeom>
        </p:spPr>
      </p:pic>
    </p:spTree>
    <p:extLst>
      <p:ext uri="{BB962C8B-B14F-4D97-AF65-F5344CB8AC3E}">
        <p14:creationId xmlns:p14="http://schemas.microsoft.com/office/powerpoint/2010/main" val="32159391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19366" y="230867"/>
            <a:ext cx="10701628" cy="830997"/>
          </a:xfrm>
          <a:prstGeom prst="rect">
            <a:avLst/>
          </a:prstGeom>
          <a:noFill/>
        </p:spPr>
        <p:txBody>
          <a:bodyPr wrap="square" rtlCol="0">
            <a:spAutoFit/>
          </a:bodyPr>
          <a:lstStyle/>
          <a:p>
            <a:r>
              <a:rPr lang="en-GB" sz="2400" dirty="0"/>
              <a:t>Here's a video showing you more about the role of a Sports Broadcaster and what’s skills are needed</a:t>
            </a:r>
          </a:p>
        </p:txBody>
      </p:sp>
      <p:sp>
        <p:nvSpPr>
          <p:cNvPr id="9" name="Rectangle 8"/>
          <p:cNvSpPr/>
          <p:nvPr/>
        </p:nvSpPr>
        <p:spPr>
          <a:xfrm>
            <a:off x="862149" y="5048545"/>
            <a:ext cx="9473738" cy="461665"/>
          </a:xfrm>
          <a:prstGeom prst="rect">
            <a:avLst/>
          </a:prstGeom>
        </p:spPr>
        <p:txBody>
          <a:bodyPr wrap="square">
            <a:spAutoFit/>
          </a:bodyPr>
          <a:lstStyle/>
          <a:p>
            <a:pPr algn="ctr"/>
            <a:r>
              <a:rPr lang="en-GB" sz="2400" dirty="0"/>
              <a:t>Would you enjoy a job like this?</a:t>
            </a:r>
          </a:p>
        </p:txBody>
      </p:sp>
      <p:pic>
        <p:nvPicPr>
          <p:cNvPr id="10" name="Picture 2" descr="Thumbs Up No Backgroun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6661" y="4707876"/>
            <a:ext cx="1143000" cy="114300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Thumbs down emoji clipart. Free download transparent .PNG | Creazilla"/>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509492" y="4932943"/>
            <a:ext cx="1154534" cy="1154534"/>
          </a:xfrm>
          <a:prstGeom prst="rect">
            <a:avLst/>
          </a:prstGeom>
          <a:noFill/>
          <a:extLst>
            <a:ext uri="{909E8E84-426E-40DD-AFC4-6F175D3DCCD1}">
              <a14:hiddenFill xmlns:a14="http://schemas.microsoft.com/office/drawing/2010/main">
                <a:solidFill>
                  <a:srgbClr val="FFFFFF"/>
                </a:solidFill>
              </a14:hiddenFill>
            </a:ext>
          </a:extLst>
        </p:spPr>
      </p:pic>
      <p:pic>
        <p:nvPicPr>
          <p:cNvPr id="2" name="Online Media 1" title="How I became a football and MMA presenter | BBC Sport">
            <a:hlinkClick r:id="" action="ppaction://media"/>
            <a:extLst>
              <a:ext uri="{FF2B5EF4-FFF2-40B4-BE49-F238E27FC236}">
                <a16:creationId xmlns:a16="http://schemas.microsoft.com/office/drawing/2014/main" id="{D9DA7825-A090-B886-6140-F344C05826E1}"/>
              </a:ext>
            </a:extLst>
          </p:cNvPr>
          <p:cNvPicPr>
            <a:picLocks noRot="1" noChangeAspect="1"/>
          </p:cNvPicPr>
          <p:nvPr>
            <a:videoFile r:link="rId1"/>
          </p:nvPr>
        </p:nvPicPr>
        <p:blipFill>
          <a:blip r:embed="rId6"/>
          <a:stretch>
            <a:fillRect/>
          </a:stretch>
        </p:blipFill>
        <p:spPr>
          <a:xfrm>
            <a:off x="3632692" y="1441137"/>
            <a:ext cx="4876800" cy="2743200"/>
          </a:xfrm>
          <a:prstGeom prst="rect">
            <a:avLst/>
          </a:prstGeom>
        </p:spPr>
      </p:pic>
    </p:spTree>
    <p:extLst>
      <p:ext uri="{BB962C8B-B14F-4D97-AF65-F5344CB8AC3E}">
        <p14:creationId xmlns:p14="http://schemas.microsoft.com/office/powerpoint/2010/main" val="2109788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8f915fe7-b4c2-48f4-b98f-cb5ed08bf7c2">
      <Terms xmlns="http://schemas.microsoft.com/office/infopath/2007/PartnerControls"/>
    </lcf76f155ced4ddcb4097134ff3c332f>
    <TaxCatchAll xmlns="5f05f450-3675-4dbf-b3ff-a073c96c80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F2CEFD9DCFF9D48AC00BF1F09E77AC1" ma:contentTypeVersion="17" ma:contentTypeDescription="Create a new document." ma:contentTypeScope="" ma:versionID="31368feb86bcf428061dea64282b810b">
  <xsd:schema xmlns:xsd="http://www.w3.org/2001/XMLSchema" xmlns:xs="http://www.w3.org/2001/XMLSchema" xmlns:p="http://schemas.microsoft.com/office/2006/metadata/properties" xmlns:ns2="8f915fe7-b4c2-48f4-b98f-cb5ed08bf7c2" xmlns:ns3="5f05f450-3675-4dbf-b3ff-a073c96c80a5" targetNamespace="http://schemas.microsoft.com/office/2006/metadata/properties" ma:root="true" ma:fieldsID="90d92e2da51d9be9c4ac6048601ed233" ns2:_="" ns3:_="">
    <xsd:import namespace="8f915fe7-b4c2-48f4-b98f-cb5ed08bf7c2"/>
    <xsd:import namespace="5f05f450-3675-4dbf-b3ff-a073c96c8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15fe7-b4c2-48f4-b98f-cb5ed08bf7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f05f450-3675-4dbf-b3ff-a073c96c80a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b31c0f6-baa5-4333-824c-2272963e2020}" ma:internalName="TaxCatchAll" ma:showField="CatchAllData" ma:web="5f05f450-3675-4dbf-b3ff-a073c96c8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13CAD8C-F883-4306-9183-83A54CB47D3E}">
  <ds:schemaRefs>
    <ds:schemaRef ds:uri="http://schemas.openxmlformats.org/package/2006/metadata/core-properties"/>
    <ds:schemaRef ds:uri="http://purl.org/dc/terms/"/>
    <ds:schemaRef ds:uri="http://purl.org/dc/elements/1.1/"/>
    <ds:schemaRef ds:uri="http://schemas.microsoft.com/office/2006/documentManagement/types"/>
    <ds:schemaRef ds:uri="http://www.w3.org/XML/1998/namespace"/>
    <ds:schemaRef ds:uri="http://schemas.microsoft.com/office/2006/metadata/properties"/>
    <ds:schemaRef ds:uri="http://purl.org/dc/dcmitype/"/>
    <ds:schemaRef ds:uri="http://schemas.microsoft.com/office/infopath/2007/PartnerControls"/>
    <ds:schemaRef ds:uri="88bc13ec-fdbf-41cc-8767-012b757b2b13"/>
    <ds:schemaRef ds:uri="8f915fe7-b4c2-48f4-b98f-cb5ed08bf7c2"/>
    <ds:schemaRef ds:uri="5f05f450-3675-4dbf-b3ff-a073c96c80a5"/>
  </ds:schemaRefs>
</ds:datastoreItem>
</file>

<file path=customXml/itemProps2.xml><?xml version="1.0" encoding="utf-8"?>
<ds:datastoreItem xmlns:ds="http://schemas.openxmlformats.org/officeDocument/2006/customXml" ds:itemID="{37AD66FC-7B79-45B6-B95E-36C351E35134}">
  <ds:schemaRefs>
    <ds:schemaRef ds:uri="http://schemas.microsoft.com/sharepoint/v3/contenttype/forms"/>
  </ds:schemaRefs>
</ds:datastoreItem>
</file>

<file path=customXml/itemProps3.xml><?xml version="1.0" encoding="utf-8"?>
<ds:datastoreItem xmlns:ds="http://schemas.openxmlformats.org/officeDocument/2006/customXml" ds:itemID="{8340A4C5-9A0C-4D77-AF57-2D9D79994C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915fe7-b4c2-48f4-b98f-cb5ed08bf7c2"/>
    <ds:schemaRef ds:uri="5f05f450-3675-4dbf-b3ff-a073c96c80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665</TotalTime>
  <Words>211</Words>
  <Application>Microsoft Office PowerPoint</Application>
  <PresentationFormat>Widescreen</PresentationFormat>
  <Paragraphs>23</Paragraphs>
  <Slides>3</Slides>
  <Notes>2</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TW Cen MT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admlocal</dc:creator>
  <cp:lastModifiedBy>S Bytheway</cp:lastModifiedBy>
  <cp:revision>61</cp:revision>
  <dcterms:created xsi:type="dcterms:W3CDTF">2022-04-22T12:25:31Z</dcterms:created>
  <dcterms:modified xsi:type="dcterms:W3CDTF">2024-07-02T07:16:54Z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0x010100035973E4435A7045866724FFC8E8AAF2</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ies>
</file>