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4"/>
    <p:sldMasterId id="2147483751" r:id="rId5"/>
  </p:sldMasterIdLst>
  <p:notesMasterIdLst>
    <p:notesMasterId r:id="rId9"/>
  </p:notesMasterIdLst>
  <p:sldIdLst>
    <p:sldId id="769" r:id="rId6"/>
    <p:sldId id="771" r:id="rId7"/>
    <p:sldId id="767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7E22D0-EC25-99EF-427E-689BAEDBF522}" v="77" dt="2024-02-26T07:55:39.706"/>
    <p1510:client id="{233FD7AE-7058-F918-6D69-BD1FDB3B5032}" v="47" dt="2024-02-25T17:56:21.250"/>
    <p1510:client id="{84A7FEA0-59C3-86DE-5D74-C54C2BE24031}" v="312" dt="2024-02-26T09:54:52.741"/>
    <p1510:client id="{BCA8F754-F307-7B80-2250-9F32E9E21BEA}" v="1" dt="2024-02-26T08:30:20.770"/>
    <p1510:client id="{BF1CE33E-6DE5-1F33-9645-DEBF4FB9A1B4}" v="3" dt="2024-02-27T10:52:09.8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532" autoAdjust="0"/>
  </p:normalViewPr>
  <p:slideViewPr>
    <p:cSldViewPr snapToGrid="0">
      <p:cViewPr varScale="1">
        <p:scale>
          <a:sx n="51" d="100"/>
          <a:sy n="51" d="100"/>
        </p:scale>
        <p:origin x="123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36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L Bolster" userId="S::l.bolster@oakwoodacademy.org.uk::aad389d9-03a5-40fc-b301-f8b85f709995" providerId="AD" clId="Web-{E5608231-958D-742D-6EBB-AB1C6DB39642}"/>
    <pc:docChg chg="modSld">
      <pc:chgData name="Mr L Bolster" userId="S::l.bolster@oakwoodacademy.org.uk::aad389d9-03a5-40fc-b301-f8b85f709995" providerId="AD" clId="Web-{E5608231-958D-742D-6EBB-AB1C6DB39642}" dt="2023-06-29T10:00:13.167" v="1" actId="14100"/>
      <pc:docMkLst>
        <pc:docMk/>
      </pc:docMkLst>
      <pc:sldChg chg="modSp">
        <pc:chgData name="Mr L Bolster" userId="S::l.bolster@oakwoodacademy.org.uk::aad389d9-03a5-40fc-b301-f8b85f709995" providerId="AD" clId="Web-{E5608231-958D-742D-6EBB-AB1C6DB39642}" dt="2023-06-29T10:00:13.167" v="1" actId="14100"/>
        <pc:sldMkLst>
          <pc:docMk/>
          <pc:sldMk cId="689655962" sldId="505"/>
        </pc:sldMkLst>
        <pc:picChg chg="mod">
          <ac:chgData name="Mr L Bolster" userId="S::l.bolster@oakwoodacademy.org.uk::aad389d9-03a5-40fc-b301-f8b85f709995" providerId="AD" clId="Web-{E5608231-958D-742D-6EBB-AB1C6DB39642}" dt="2023-06-29T10:00:13.167" v="1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E92F08F4-366A-160D-0888-92EFD4041B4A}"/>
    <pc:docChg chg="delSld modSld">
      <pc:chgData name="Mr S McNeill" userId="S::s.mcneill@oakwoodacademy.org.uk::6e724fb2-b9bb-4cc7-a1a3-10b9ab9ebf2f" providerId="AD" clId="Web-{E92F08F4-366A-160D-0888-92EFD4041B4A}" dt="2024-01-14T15:52:00.044" v="33" actId="20577"/>
      <pc:docMkLst>
        <pc:docMk/>
      </pc:docMkLst>
      <pc:sldChg chg="delSp">
        <pc:chgData name="Mr S McNeill" userId="S::s.mcneill@oakwoodacademy.org.uk::6e724fb2-b9bb-4cc7-a1a3-10b9ab9ebf2f" providerId="AD" clId="Web-{E92F08F4-366A-160D-0888-92EFD4041B4A}" dt="2024-01-14T15:50:18.869" v="29"/>
        <pc:sldMkLst>
          <pc:docMk/>
          <pc:sldMk cId="3706084221" sldId="307"/>
        </pc:sldMkLst>
        <pc:spChg chg="del">
          <ac:chgData name="Mr S McNeill" userId="S::s.mcneill@oakwoodacademy.org.uk::6e724fb2-b9bb-4cc7-a1a3-10b9ab9ebf2f" providerId="AD" clId="Web-{E92F08F4-366A-160D-0888-92EFD4041B4A}" dt="2024-01-14T15:50:17.698" v="27"/>
          <ac:spMkLst>
            <pc:docMk/>
            <pc:sldMk cId="3706084221" sldId="307"/>
            <ac:spMk id="3" creationId="{F4F8C031-3E59-CB94-3DDE-5FCCAB497AA6}"/>
          </ac:spMkLst>
        </pc:spChg>
        <pc:picChg chg="del">
          <ac:chgData name="Mr S McNeill" userId="S::s.mcneill@oakwoodacademy.org.uk::6e724fb2-b9bb-4cc7-a1a3-10b9ab9ebf2f" providerId="AD" clId="Web-{E92F08F4-366A-160D-0888-92EFD4041B4A}" dt="2024-01-14T15:50:18.198" v="28"/>
          <ac:picMkLst>
            <pc:docMk/>
            <pc:sldMk cId="3706084221" sldId="307"/>
            <ac:picMk id="4" creationId="{ADBD46FE-DA9B-7D55-DED0-EA62763F60BB}"/>
          </ac:picMkLst>
        </pc:picChg>
        <pc:picChg chg="del">
          <ac:chgData name="Mr S McNeill" userId="S::s.mcneill@oakwoodacademy.org.uk::6e724fb2-b9bb-4cc7-a1a3-10b9ab9ebf2f" providerId="AD" clId="Web-{E92F08F4-366A-160D-0888-92EFD4041B4A}" dt="2024-01-14T15:50:15.697" v="26"/>
          <ac:picMkLst>
            <pc:docMk/>
            <pc:sldMk cId="3706084221" sldId="307"/>
            <ac:picMk id="5" creationId="{0082C9C3-68AB-8849-D704-656D277244E7}"/>
          </ac:picMkLst>
        </pc:picChg>
        <pc:picChg chg="del">
          <ac:chgData name="Mr S McNeill" userId="S::s.mcneill@oakwoodacademy.org.uk::6e724fb2-b9bb-4cc7-a1a3-10b9ab9ebf2f" providerId="AD" clId="Web-{E92F08F4-366A-160D-0888-92EFD4041B4A}" dt="2024-01-14T15:50:18.869" v="29"/>
          <ac:picMkLst>
            <pc:docMk/>
            <pc:sldMk cId="3706084221" sldId="307"/>
            <ac:picMk id="6" creationId="{795FDAB6-5042-D424-F5B3-895E2C18DD58}"/>
          </ac:picMkLst>
        </pc:picChg>
      </pc:sldChg>
      <pc:sldChg chg="modSp">
        <pc:chgData name="Mr S McNeill" userId="S::s.mcneill@oakwoodacademy.org.uk::6e724fb2-b9bb-4cc7-a1a3-10b9ab9ebf2f" providerId="AD" clId="Web-{E92F08F4-366A-160D-0888-92EFD4041B4A}" dt="2024-01-14T15:52:00.044" v="33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E92F08F4-366A-160D-0888-92EFD4041B4A}" dt="2024-01-14T15:52:00.044" v="3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E92F08F4-366A-160D-0888-92EFD4041B4A}" dt="2024-01-14T15:50:21.041" v="30"/>
        <pc:sldMkLst>
          <pc:docMk/>
          <pc:sldMk cId="3433018417" sldId="614"/>
        </pc:sldMkLst>
        <pc:picChg chg="del">
          <ac:chgData name="Mr S McNeill" userId="S::s.mcneill@oakwoodacademy.org.uk::6e724fb2-b9bb-4cc7-a1a3-10b9ab9ebf2f" providerId="AD" clId="Web-{E92F08F4-366A-160D-0888-92EFD4041B4A}" dt="2024-01-14T15:50:21.041" v="30"/>
          <ac:picMkLst>
            <pc:docMk/>
            <pc:sldMk cId="3433018417" sldId="614"/>
            <ac:picMk id="2" creationId="{BD4BB40D-5F18-C321-8E2F-5217EAE3EBD1}"/>
          </ac:picMkLst>
        </pc:picChg>
      </pc:sldChg>
      <pc:sldChg chg="del">
        <pc:chgData name="Mr S McNeill" userId="S::s.mcneill@oakwoodacademy.org.uk::6e724fb2-b9bb-4cc7-a1a3-10b9ab9ebf2f" providerId="AD" clId="Web-{E92F08F4-366A-160D-0888-92EFD4041B4A}" dt="2024-01-14T15:50:10.791" v="25"/>
        <pc:sldMkLst>
          <pc:docMk/>
          <pc:sldMk cId="3862609661" sldId="732"/>
        </pc:sldMkLst>
      </pc:sldChg>
    </pc:docChg>
  </pc:docChgLst>
  <pc:docChgLst>
    <pc:chgData clId="Web-{3F2EB6DE-8B82-B04D-60C4-B333C9101019}"/>
    <pc:docChg chg="modSld">
      <pc:chgData name="" userId="" providerId="" clId="Web-{3F2EB6DE-8B82-B04D-60C4-B333C9101019}" dt="2023-06-26T06:26:18.196" v="1" actId="20577"/>
      <pc:docMkLst>
        <pc:docMk/>
      </pc:docMkLst>
      <pc:sldChg chg="modSp">
        <pc:chgData name="" userId="" providerId="" clId="Web-{3F2EB6DE-8B82-B04D-60C4-B333C9101019}" dt="2023-06-26T06:26:18.196" v="1" actId="20577"/>
        <pc:sldMkLst>
          <pc:docMk/>
          <pc:sldMk cId="594778226" sldId="379"/>
        </pc:sldMkLst>
        <pc:spChg chg="mod">
          <ac:chgData name="" userId="" providerId="" clId="Web-{3F2EB6DE-8B82-B04D-60C4-B333C9101019}" dt="2023-06-26T06:26:18.196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4A833567-CAB3-AAEB-CC1F-AAF90A615D30}"/>
    <pc:docChg chg="modSld">
      <pc:chgData name="Mr S McNeill" userId="S::s.mcneill@oakwoodacademy.org.uk::6e724fb2-b9bb-4cc7-a1a3-10b9ab9ebf2f" providerId="AD" clId="Web-{4A833567-CAB3-AAEB-CC1F-AAF90A615D30}" dt="2023-11-28T07:40:18.698" v="22" actId="20577"/>
      <pc:docMkLst>
        <pc:docMk/>
      </pc:docMkLst>
      <pc:sldChg chg="modSp">
        <pc:chgData name="Mr S McNeill" userId="S::s.mcneill@oakwoodacademy.org.uk::6e724fb2-b9bb-4cc7-a1a3-10b9ab9ebf2f" providerId="AD" clId="Web-{4A833567-CAB3-AAEB-CC1F-AAF90A615D30}" dt="2023-11-28T07:40:18.698" v="2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4A833567-CAB3-AAEB-CC1F-AAF90A615D30}" dt="2023-11-28T07:40:18.698" v="22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95644795-1D5C-92B6-F0C9-85861986ADCC}"/>
    <pc:docChg chg="addSld modSld">
      <pc:chgData name="Mr S McNeill" userId="S::s.mcneill@oakwoodacademy.org.uk::6e724fb2-b9bb-4cc7-a1a3-10b9ab9ebf2f" providerId="AD" clId="Web-{95644795-1D5C-92B6-F0C9-85861986ADCC}" dt="2023-11-05T13:15:47.510" v="41" actId="1076"/>
      <pc:docMkLst>
        <pc:docMk/>
      </pc:docMkLst>
      <pc:sldChg chg="addSp delSp modSp">
        <pc:chgData name="Mr S McNeill" userId="S::s.mcneill@oakwoodacademy.org.uk::6e724fb2-b9bb-4cc7-a1a3-10b9ab9ebf2f" providerId="AD" clId="Web-{95644795-1D5C-92B6-F0C9-85861986ADCC}" dt="2023-11-05T13:14:38.492" v="16"/>
        <pc:sldMkLst>
          <pc:docMk/>
          <pc:sldMk cId="2771645227" sldId="585"/>
        </pc:sldMkLst>
        <pc:spChg chg="del">
          <ac:chgData name="Mr S McNeill" userId="S::s.mcneill@oakwoodacademy.org.uk::6e724fb2-b9bb-4cc7-a1a3-10b9ab9ebf2f" providerId="AD" clId="Web-{95644795-1D5C-92B6-F0C9-85861986ADCC}" dt="2023-11-05T13:13:28.428" v="3"/>
          <ac:spMkLst>
            <pc:docMk/>
            <pc:sldMk cId="2771645227" sldId="585"/>
            <ac:spMk id="2" creationId="{76DF4EB4-13AE-FC2B-B69F-B6972C530B1E}"/>
          </ac:spMkLst>
        </pc:spChg>
        <pc:picChg chg="add mod modCrop">
          <ac:chgData name="Mr S McNeill" userId="S::s.mcneill@oakwoodacademy.org.uk::6e724fb2-b9bb-4cc7-a1a3-10b9ab9ebf2f" providerId="AD" clId="Web-{95644795-1D5C-92B6-F0C9-85861986ADCC}" dt="2023-11-05T13:14:38.492" v="16"/>
          <ac:picMkLst>
            <pc:docMk/>
            <pc:sldMk cId="2771645227" sldId="585"/>
            <ac:picMk id="3" creationId="{BD775620-CE86-7245-76B5-9DA1D3B350AF}"/>
          </ac:picMkLst>
        </pc:picChg>
      </pc:sldChg>
      <pc:sldChg chg="addSp delSp modSp new mod setBg addAnim">
        <pc:chgData name="Mr S McNeill" userId="S::s.mcneill@oakwoodacademy.org.uk::6e724fb2-b9bb-4cc7-a1a3-10b9ab9ebf2f" providerId="AD" clId="Web-{95644795-1D5C-92B6-F0C9-85861986ADCC}" dt="2023-11-05T13:15:47.510" v="41" actId="1076"/>
        <pc:sldMkLst>
          <pc:docMk/>
          <pc:sldMk cId="47750215" sldId="594"/>
        </pc:sldMkLst>
        <pc:spChg chg="mod or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2" creationId="{1D2695F7-0454-35FD-BAA4-F9E875382A10}"/>
          </ac:spMkLst>
        </pc:spChg>
        <pc:spChg chg="del">
          <ac:chgData name="Mr S McNeill" userId="S::s.mcneill@oakwoodacademy.org.uk::6e724fb2-b9bb-4cc7-a1a3-10b9ab9ebf2f" providerId="AD" clId="Web-{95644795-1D5C-92B6-F0C9-85861986ADCC}" dt="2023-11-05T13:15:25.759" v="37"/>
          <ac:spMkLst>
            <pc:docMk/>
            <pc:sldMk cId="47750215" sldId="594"/>
            <ac:spMk id="3" creationId="{B7312611-50A1-3681-2390-24DAF26F1C8D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3" creationId="{D3F794D0-2982-490E-88DA-93D48975085F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5" creationId="{AFD24A3D-F07A-44A9-BE55-5576292E152D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7" creationId="{204441C9-FD2D-4031-B5C5-67478196CCCF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9" creationId="{3D9D3989-3E00-4727-914E-959DFE8FACE9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21" creationId="{C538E4E5-4047-480A-BB9B-9AB54E86D50E}"/>
          </ac:spMkLst>
        </pc:spChg>
        <pc:picChg chg="add mod">
          <ac:chgData name="Mr S McNeill" userId="S::s.mcneill@oakwoodacademy.org.uk::6e724fb2-b9bb-4cc7-a1a3-10b9ab9ebf2f" providerId="AD" clId="Web-{95644795-1D5C-92B6-F0C9-85861986ADCC}" dt="2023-11-05T13:15:47.510" v="41" actId="1076"/>
          <ac:picMkLst>
            <pc:docMk/>
            <pc:sldMk cId="47750215" sldId="594"/>
            <ac:picMk id="4" creationId="{B2893B6D-C51A-736D-466D-AA295FC785B6}"/>
          </ac:picMkLst>
        </pc:picChg>
      </pc:sldChg>
    </pc:docChg>
  </pc:docChgLst>
  <pc:docChgLst>
    <pc:chgData name="Supply Teacher" userId="S::supply@oakwoodacademy.org.uk::33dac6ba-5f60-4e61-a938-12c5658ed7cc" providerId="AD" clId="Web-{EC812990-493A-9B4E-8D49-9DE74C09F408}"/>
    <pc:docChg chg="sldOrd">
      <pc:chgData name="Supply Teacher" userId="S::supply@oakwoodacademy.org.uk::33dac6ba-5f60-4e61-a938-12c5658ed7cc" providerId="AD" clId="Web-{EC812990-493A-9B4E-8D49-9DE74C09F408}" dt="2023-07-11T07:25:30.272" v="0"/>
      <pc:docMkLst>
        <pc:docMk/>
      </pc:docMkLst>
      <pc:sldChg chg="ord">
        <pc:chgData name="Supply Teacher" userId="S::supply@oakwoodacademy.org.uk::33dac6ba-5f60-4e61-a938-12c5658ed7cc" providerId="AD" clId="Web-{EC812990-493A-9B4E-8D49-9DE74C09F408}" dt="2023-07-11T07:25:30.272" v="0"/>
        <pc:sldMkLst>
          <pc:docMk/>
          <pc:sldMk cId="1016783838" sldId="554"/>
        </pc:sldMkLst>
      </pc:sldChg>
    </pc:docChg>
  </pc:docChgLst>
  <pc:docChgLst>
    <pc:chgData name="Mr S McNeill" userId="S::s.mcneill@oakwoodacademy.org.uk::6e724fb2-b9bb-4cc7-a1a3-10b9ab9ebf2f" providerId="AD" clId="Web-{5BD7F1C3-DEAC-BCA6-F874-27A7238CFAFD}"/>
    <pc:docChg chg="modSld sldOrd">
      <pc:chgData name="Mr S McNeill" userId="S::s.mcneill@oakwoodacademy.org.uk::6e724fb2-b9bb-4cc7-a1a3-10b9ab9ebf2f" providerId="AD" clId="Web-{5BD7F1C3-DEAC-BCA6-F874-27A7238CFAFD}" dt="2023-03-12T13:07:05.021" v="134" actId="20577"/>
      <pc:docMkLst>
        <pc:docMk/>
      </pc:docMkLst>
      <pc:sldChg chg="modSp">
        <pc:chgData name="Mr S McNeill" userId="S::s.mcneill@oakwoodacademy.org.uk::6e724fb2-b9bb-4cc7-a1a3-10b9ab9ebf2f" providerId="AD" clId="Web-{5BD7F1C3-DEAC-BCA6-F874-27A7238CFAFD}" dt="2023-03-12T13:04:24.916" v="3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5BD7F1C3-DEAC-BCA6-F874-27A7238CFAFD}" dt="2023-03-12T13:04:24.916" v="3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modSp ord">
        <pc:chgData name="Mr S McNeill" userId="S::s.mcneill@oakwoodacademy.org.uk::6e724fb2-b9bb-4cc7-a1a3-10b9ab9ebf2f" providerId="AD" clId="Web-{5BD7F1C3-DEAC-BCA6-F874-27A7238CFAFD}" dt="2023-03-12T13:07:05.021" v="134" actId="20577"/>
        <pc:sldMkLst>
          <pc:docMk/>
          <pc:sldMk cId="2687066513" sldId="383"/>
        </pc:sldMkLst>
        <pc:spChg chg="add mod">
          <ac:chgData name="Mr S McNeill" userId="S::s.mcneill@oakwoodacademy.org.uk::6e724fb2-b9bb-4cc7-a1a3-10b9ab9ebf2f" providerId="AD" clId="Web-{5BD7F1C3-DEAC-BCA6-F874-27A7238CFAFD}" dt="2023-03-12T13:07:05.021" v="134" actId="20577"/>
          <ac:spMkLst>
            <pc:docMk/>
            <pc:sldMk cId="2687066513" sldId="383"/>
            <ac:spMk id="3" creationId="{EEC89C65-FE09-84A5-F0DA-3032D77EE830}"/>
          </ac:spMkLst>
        </pc:spChg>
      </pc:sldChg>
    </pc:docChg>
  </pc:docChgLst>
  <pc:docChgLst>
    <pc:chgData name="Mr S McNeill" userId="S::s.mcneill@oakwoodacademy.org.uk::6e724fb2-b9bb-4cc7-a1a3-10b9ab9ebf2f" providerId="AD" clId="Web-{E91FB83D-EB86-E9BD-9B54-EDA537EFF3BE}"/>
    <pc:docChg chg="modSld">
      <pc:chgData name="Mr S McNeill" userId="S::s.mcneill@oakwoodacademy.org.uk::6e724fb2-b9bb-4cc7-a1a3-10b9ab9ebf2f" providerId="AD" clId="Web-{E91FB83D-EB86-E9BD-9B54-EDA537EFF3BE}" dt="2023-04-27T14:51:37.362" v="11" actId="20577"/>
      <pc:docMkLst>
        <pc:docMk/>
      </pc:docMkLst>
      <pc:sldChg chg="modSp">
        <pc:chgData name="Mr S McNeill" userId="S::s.mcneill@oakwoodacademy.org.uk::6e724fb2-b9bb-4cc7-a1a3-10b9ab9ebf2f" providerId="AD" clId="Web-{E91FB83D-EB86-E9BD-9B54-EDA537EFF3BE}" dt="2023-04-27T14:51:26.611" v="7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E91FB83D-EB86-E9BD-9B54-EDA537EFF3BE}" dt="2023-04-27T14:51:26.611" v="7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E91FB83D-EB86-E9BD-9B54-EDA537EFF3BE}" dt="2023-04-27T14:51:37.362" v="11" actId="20577"/>
        <pc:sldMkLst>
          <pc:docMk/>
          <pc:sldMk cId="1464550810" sldId="485"/>
        </pc:sldMkLst>
        <pc:spChg chg="mod">
          <ac:chgData name="Mr S McNeill" userId="S::s.mcneill@oakwoodacademy.org.uk::6e724fb2-b9bb-4cc7-a1a3-10b9ab9ebf2f" providerId="AD" clId="Web-{E91FB83D-EB86-E9BD-9B54-EDA537EFF3BE}" dt="2023-04-27T14:51:37.362" v="11" actId="20577"/>
          <ac:spMkLst>
            <pc:docMk/>
            <pc:sldMk cId="1464550810" sldId="485"/>
            <ac:spMk id="3" creationId="{F51DD336-EC9D-2E88-C1E2-36D41364053D}"/>
          </ac:spMkLst>
        </pc:spChg>
      </pc:sldChg>
    </pc:docChg>
  </pc:docChgLst>
  <pc:docChgLst>
    <pc:chgData name="Mr S McNeill" userId="S::s.mcneill@oakwoodacademy.org.uk::6e724fb2-b9bb-4cc7-a1a3-10b9ab9ebf2f" providerId="AD" clId="Web-{9CD8D59B-24AD-4C48-67BC-B1261EB0C6A6}"/>
    <pc:docChg chg="modSld">
      <pc:chgData name="Mr S McNeill" userId="S::s.mcneill@oakwoodacademy.org.uk::6e724fb2-b9bb-4cc7-a1a3-10b9ab9ebf2f" providerId="AD" clId="Web-{9CD8D59B-24AD-4C48-67BC-B1261EB0C6A6}" dt="2023-04-24T07:04:01.445" v="206"/>
      <pc:docMkLst>
        <pc:docMk/>
      </pc:docMkLst>
      <pc:sldChg chg="delSp">
        <pc:chgData name="Mr S McNeill" userId="S::s.mcneill@oakwoodacademy.org.uk::6e724fb2-b9bb-4cc7-a1a3-10b9ab9ebf2f" providerId="AD" clId="Web-{9CD8D59B-24AD-4C48-67BC-B1261EB0C6A6}" dt="2023-04-24T06:31:10.219" v="161"/>
        <pc:sldMkLst>
          <pc:docMk/>
          <pc:sldMk cId="2410351178" sldId="369"/>
        </pc:sldMkLst>
        <pc:spChg chg="del">
          <ac:chgData name="Mr S McNeill" userId="S::s.mcneill@oakwoodacademy.org.uk::6e724fb2-b9bb-4cc7-a1a3-10b9ab9ebf2f" providerId="AD" clId="Web-{9CD8D59B-24AD-4C48-67BC-B1261EB0C6A6}" dt="2023-04-24T06:31:08.406" v="160"/>
          <ac:spMkLst>
            <pc:docMk/>
            <pc:sldMk cId="2410351178" sldId="369"/>
            <ac:spMk id="4" creationId="{673C5C93-54F0-BFE7-C6B8-45BF08057E44}"/>
          </ac:spMkLst>
        </pc:spChg>
        <pc:spChg chg="del">
          <ac:chgData name="Mr S McNeill" userId="S::s.mcneill@oakwoodacademy.org.uk::6e724fb2-b9bb-4cc7-a1a3-10b9ab9ebf2f" providerId="AD" clId="Web-{9CD8D59B-24AD-4C48-67BC-B1261EB0C6A6}" dt="2023-04-24T06:31:10.219" v="161"/>
          <ac:spMkLst>
            <pc:docMk/>
            <pc:sldMk cId="2410351178" sldId="369"/>
            <ac:spMk id="7" creationId="{6D175A07-0E34-A669-9CD3-9646448601F2}"/>
          </ac:spMkLst>
        </pc:spChg>
        <pc:picChg chg="del">
          <ac:chgData name="Mr S McNeill" userId="S::s.mcneill@oakwoodacademy.org.uk::6e724fb2-b9bb-4cc7-a1a3-10b9ab9ebf2f" providerId="AD" clId="Web-{9CD8D59B-24AD-4C48-67BC-B1261EB0C6A6}" dt="2023-04-24T06:31:06.328" v="159"/>
          <ac:picMkLst>
            <pc:docMk/>
            <pc:sldMk cId="2410351178" sldId="369"/>
            <ac:picMk id="2" creationId="{55B70205-FCED-76DA-A6D7-264F19A20B13}"/>
          </ac:picMkLst>
        </pc:picChg>
        <pc:picChg chg="del">
          <ac:chgData name="Mr S McNeill" userId="S::s.mcneill@oakwoodacademy.org.uk::6e724fb2-b9bb-4cc7-a1a3-10b9ab9ebf2f" providerId="AD" clId="Web-{9CD8D59B-24AD-4C48-67BC-B1261EB0C6A6}" dt="2023-04-24T06:31:04.828" v="158"/>
          <ac:picMkLst>
            <pc:docMk/>
            <pc:sldMk cId="2410351178" sldId="369"/>
            <ac:picMk id="3" creationId="{95A537F5-A699-208B-2932-2AED5980818F}"/>
          </ac:picMkLst>
        </pc:picChg>
      </pc:sldChg>
      <pc:sldChg chg="addSp delSp modSp">
        <pc:chgData name="Mr S McNeill" userId="S::s.mcneill@oakwoodacademy.org.uk::6e724fb2-b9bb-4cc7-a1a3-10b9ab9ebf2f" providerId="AD" clId="Web-{9CD8D59B-24AD-4C48-67BC-B1261EB0C6A6}" dt="2023-04-24T07:04:01.445" v="206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9CD8D59B-24AD-4C48-67BC-B1261EB0C6A6}" dt="2023-04-24T06:30:38.030" v="152"/>
          <ac:graphicFrameMkLst>
            <pc:docMk/>
            <pc:sldMk cId="1639791326" sldId="378"/>
            <ac:graphicFrameMk id="4" creationId="{00000000-0000-0000-0000-000000000000}"/>
          </ac:graphicFrameMkLst>
        </pc:graphicFrameChg>
        <pc:picChg chg="add del mod">
          <ac:chgData name="Mr S McNeill" userId="S::s.mcneill@oakwoodacademy.org.uk::6e724fb2-b9bb-4cc7-a1a3-10b9ab9ebf2f" providerId="AD" clId="Web-{9CD8D59B-24AD-4C48-67BC-B1261EB0C6A6}" dt="2023-04-24T07:04:01.445" v="206"/>
          <ac:picMkLst>
            <pc:docMk/>
            <pc:sldMk cId="1639791326" sldId="378"/>
            <ac:picMk id="3" creationId="{C4D34E5D-800A-8BF0-88CF-26FF95C6EAFF}"/>
          </ac:picMkLst>
        </pc:picChg>
      </pc:sldChg>
      <pc:sldChg chg="delSp modSp">
        <pc:chgData name="Mr S McNeill" userId="S::s.mcneill@oakwoodacademy.org.uk::6e724fb2-b9bb-4cc7-a1a3-10b9ab9ebf2f" providerId="AD" clId="Web-{9CD8D59B-24AD-4C48-67BC-B1261EB0C6A6}" dt="2023-04-24T07:00:53.081" v="204" actId="20577"/>
        <pc:sldMkLst>
          <pc:docMk/>
          <pc:sldMk cId="3904834184" sldId="380"/>
        </pc:sldMkLst>
        <pc:spChg chg="del">
          <ac:chgData name="Mr S McNeill" userId="S::s.mcneill@oakwoodacademy.org.uk::6e724fb2-b9bb-4cc7-a1a3-10b9ab9ebf2f" providerId="AD" clId="Web-{9CD8D59B-24AD-4C48-67BC-B1261EB0C6A6}" dt="2023-04-24T06:29:35.748" v="0"/>
          <ac:spMkLst>
            <pc:docMk/>
            <pc:sldMk cId="3904834184" sldId="380"/>
            <ac:spMk id="2" creationId="{9B2284B0-E0C2-122C-AA13-8B70FF7E6BC6}"/>
          </ac:spMkLst>
        </pc:spChg>
        <pc:spChg chg="mod">
          <ac:chgData name="Mr S McNeill" userId="S::s.mcneill@oakwoodacademy.org.uk::6e724fb2-b9bb-4cc7-a1a3-10b9ab9ebf2f" providerId="AD" clId="Web-{9CD8D59B-24AD-4C48-67BC-B1261EB0C6A6}" dt="2023-04-24T07:00:53.081" v="20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9CD8D59B-24AD-4C48-67BC-B1261EB0C6A6}" dt="2023-04-24T06:32:03.095" v="171" actId="1076"/>
        <pc:sldMkLst>
          <pc:docMk/>
          <pc:sldMk cId="3002662595" sldId="459"/>
        </pc:sldMkLst>
        <pc:picChg chg="del">
          <ac:chgData name="Mr S McNeill" userId="S::s.mcneill@oakwoodacademy.org.uk::6e724fb2-b9bb-4cc7-a1a3-10b9ab9ebf2f" providerId="AD" clId="Web-{9CD8D59B-24AD-4C48-67BC-B1261EB0C6A6}" dt="2023-04-24T06:31:14.547" v="162"/>
          <ac:picMkLst>
            <pc:docMk/>
            <pc:sldMk cId="3002662595" sldId="459"/>
            <ac:picMk id="3" creationId="{FF2210AC-25C9-09FF-83C2-112BF848F247}"/>
          </ac:picMkLst>
        </pc:picChg>
        <pc:picChg chg="add mod modCrop">
          <ac:chgData name="Mr S McNeill" userId="S::s.mcneill@oakwoodacademy.org.uk::6e724fb2-b9bb-4cc7-a1a3-10b9ab9ebf2f" providerId="AD" clId="Web-{9CD8D59B-24AD-4C48-67BC-B1261EB0C6A6}" dt="2023-04-24T06:32:03.095" v="171" actId="1076"/>
          <ac:picMkLst>
            <pc:docMk/>
            <pc:sldMk cId="3002662595" sldId="459"/>
            <ac:picMk id="4" creationId="{0984300A-EF8E-362B-01F3-840F6A22CAA1}"/>
          </ac:picMkLst>
        </pc:picChg>
      </pc:sldChg>
      <pc:sldChg chg="modSp">
        <pc:chgData name="Mr S McNeill" userId="S::s.mcneill@oakwoodacademy.org.uk::6e724fb2-b9bb-4cc7-a1a3-10b9ab9ebf2f" providerId="AD" clId="Web-{9CD8D59B-24AD-4C48-67BC-B1261EB0C6A6}" dt="2023-04-24T06:54:46.244" v="19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9CD8D59B-24AD-4C48-67BC-B1261EB0C6A6}" dt="2023-04-24T06:54:46.244" v="19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9CD8D59B-24AD-4C48-67BC-B1261EB0C6A6}" dt="2023-04-24T06:30:52.984" v="157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9CD8D59B-24AD-4C48-67BC-B1261EB0C6A6}" dt="2023-04-24T06:30:52.984" v="157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9CD8D59B-24AD-4C48-67BC-B1261EB0C6A6}" dt="2023-04-24T06:32:19.830" v="173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9CD8D59B-24AD-4C48-67BC-B1261EB0C6A6}" dt="2023-04-24T06:32:19.830" v="173" actId="20577"/>
          <ac:spMkLst>
            <pc:docMk/>
            <pc:sldMk cId="3077650446" sldId="468"/>
            <ac:spMk id="3" creationId="{70F0AA76-B9F1-0F1C-D407-1D22E9468C57}"/>
          </ac:spMkLst>
        </pc:spChg>
      </pc:sldChg>
    </pc:docChg>
  </pc:docChgLst>
  <pc:docChgLst>
    <pc:chgData name="Mrs K Jane" userId="S::k.jane@oakwoodacademy.org.uk::d9f48642-3057-4a70-867d-66c1f352d0a7" providerId="AD" clId="Web-{ED4927AB-AB30-D1EA-2E79-E3FDDFEE047A}"/>
    <pc:docChg chg="addSld delSld modSld sldOrd">
      <pc:chgData name="Mrs K Jane" userId="S::k.jane@oakwoodacademy.org.uk::d9f48642-3057-4a70-867d-66c1f352d0a7" providerId="AD" clId="Web-{ED4927AB-AB30-D1EA-2E79-E3FDDFEE047A}" dt="2023-10-05T09:37:49.372" v="9" actId="1076"/>
      <pc:docMkLst>
        <pc:docMk/>
      </pc:docMkLst>
      <pc:sldChg chg="ord">
        <pc:chgData name="Mrs K Jane" userId="S::k.jane@oakwoodacademy.org.uk::d9f48642-3057-4a70-867d-66c1f352d0a7" providerId="AD" clId="Web-{ED4927AB-AB30-D1EA-2E79-E3FDDFEE047A}" dt="2023-10-05T09:37:22.449" v="5"/>
        <pc:sldMkLst>
          <pc:docMk/>
          <pc:sldMk cId="594778226" sldId="379"/>
        </pc:sldMkLst>
      </pc:sldChg>
      <pc:sldChg chg="del">
        <pc:chgData name="Mrs K Jane" userId="S::k.jane@oakwoodacademy.org.uk::d9f48642-3057-4a70-867d-66c1f352d0a7" providerId="AD" clId="Web-{ED4927AB-AB30-D1EA-2E79-E3FDDFEE047A}" dt="2023-10-05T09:36:47.854" v="1"/>
        <pc:sldMkLst>
          <pc:docMk/>
          <pc:sldMk cId="3278398213" sldId="538"/>
        </pc:sldMkLst>
      </pc:sldChg>
      <pc:sldChg chg="del">
        <pc:chgData name="Mrs K Jane" userId="S::k.jane@oakwoodacademy.org.uk::d9f48642-3057-4a70-867d-66c1f352d0a7" providerId="AD" clId="Web-{ED4927AB-AB30-D1EA-2E79-E3FDDFEE047A}" dt="2023-10-05T09:37:01.292" v="3"/>
        <pc:sldMkLst>
          <pc:docMk/>
          <pc:sldMk cId="409222108" sldId="542"/>
        </pc:sldMkLst>
      </pc:sldChg>
      <pc:sldChg chg="ord">
        <pc:chgData name="Mrs K Jane" userId="S::k.jane@oakwoodacademy.org.uk::d9f48642-3057-4a70-867d-66c1f352d0a7" providerId="AD" clId="Web-{ED4927AB-AB30-D1EA-2E79-E3FDDFEE047A}" dt="2023-10-05T09:37:20.777" v="4"/>
        <pc:sldMkLst>
          <pc:docMk/>
          <pc:sldMk cId="1899590097" sldId="546"/>
        </pc:sldMkLst>
      </pc:sldChg>
      <pc:sldChg chg="del">
        <pc:chgData name="Mrs K Jane" userId="S::k.jane@oakwoodacademy.org.uk::d9f48642-3057-4a70-867d-66c1f352d0a7" providerId="AD" clId="Web-{ED4927AB-AB30-D1EA-2E79-E3FDDFEE047A}" dt="2023-10-05T09:36:44.370" v="0"/>
        <pc:sldMkLst>
          <pc:docMk/>
          <pc:sldMk cId="2885486020" sldId="556"/>
        </pc:sldMkLst>
      </pc:sldChg>
      <pc:sldChg chg="modSp add">
        <pc:chgData name="Mrs K Jane" userId="S::k.jane@oakwoodacademy.org.uk::d9f48642-3057-4a70-867d-66c1f352d0a7" providerId="AD" clId="Web-{ED4927AB-AB30-D1EA-2E79-E3FDDFEE047A}" dt="2023-10-05T09:37:49.372" v="9" actId="1076"/>
        <pc:sldMkLst>
          <pc:docMk/>
          <pc:sldMk cId="1585237460" sldId="573"/>
        </pc:sldMkLst>
        <pc:spChg chg="mod">
          <ac:chgData name="Mrs K Jane" userId="S::k.jane@oakwoodacademy.org.uk::d9f48642-3057-4a70-867d-66c1f352d0a7" providerId="AD" clId="Web-{ED4927AB-AB30-D1EA-2E79-E3FDDFEE047A}" dt="2023-10-05T09:37:49.372" v="9" actId="1076"/>
          <ac:spMkLst>
            <pc:docMk/>
            <pc:sldMk cId="1585237460" sldId="573"/>
            <ac:spMk id="9" creationId="{B40CF663-8E49-6761-EA06-4791BC04B0F3}"/>
          </ac:spMkLst>
        </pc:spChg>
        <pc:picChg chg="mod">
          <ac:chgData name="Mrs K Jane" userId="S::k.jane@oakwoodacademy.org.uk::d9f48642-3057-4a70-867d-66c1f352d0a7" providerId="AD" clId="Web-{ED4927AB-AB30-D1EA-2E79-E3FDDFEE047A}" dt="2023-10-05T09:37:43.934" v="8" actId="1076"/>
          <ac:picMkLst>
            <pc:docMk/>
            <pc:sldMk cId="1585237460" sldId="573"/>
            <ac:picMk id="10" creationId="{0930DFC2-C126-FA52-4301-8318CFC27616}"/>
          </ac:picMkLst>
        </pc:picChg>
      </pc:sldChg>
    </pc:docChg>
  </pc:docChgLst>
  <pc:docChgLst>
    <pc:chgData name="Mrs S Wilson" userId="S::s.wilson@oakwoodacademy.org.uk::3de77d8a-74a1-4a50-8ae1-43149ea6fbad" providerId="AD" clId="Web-{9477318B-AE80-6FE1-611A-5E4CE4A9B2AA}"/>
    <pc:docChg chg="sldOrd">
      <pc:chgData name="Mrs S Wilson" userId="S::s.wilson@oakwoodacademy.org.uk::3de77d8a-74a1-4a50-8ae1-43149ea6fbad" providerId="AD" clId="Web-{9477318B-AE80-6FE1-611A-5E4CE4A9B2AA}" dt="2023-10-02T08:29:54.051" v="1"/>
      <pc:docMkLst>
        <pc:docMk/>
      </pc:docMkLst>
      <pc:sldChg chg="ord">
        <pc:chgData name="Mrs S Wilson" userId="S::s.wilson@oakwoodacademy.org.uk::3de77d8a-74a1-4a50-8ae1-43149ea6fbad" providerId="AD" clId="Web-{9477318B-AE80-6FE1-611A-5E4CE4A9B2AA}" dt="2023-10-02T08:29:54.051" v="1"/>
        <pc:sldMkLst>
          <pc:docMk/>
          <pc:sldMk cId="2569690164" sldId="553"/>
        </pc:sldMkLst>
      </pc:sldChg>
      <pc:sldChg chg="ord">
        <pc:chgData name="Mrs S Wilson" userId="S::s.wilson@oakwoodacademy.org.uk::3de77d8a-74a1-4a50-8ae1-43149ea6fbad" providerId="AD" clId="Web-{9477318B-AE80-6FE1-611A-5E4CE4A9B2AA}" dt="2023-10-02T08:25:24.588" v="0"/>
        <pc:sldMkLst>
          <pc:docMk/>
          <pc:sldMk cId="2150588258" sldId="562"/>
        </pc:sldMkLst>
      </pc:sldChg>
    </pc:docChg>
  </pc:docChgLst>
  <pc:docChgLst>
    <pc:chgData name="Mr J Hunt" userId="S::j.hunt@oakwoodacademy.org.uk::c2a5f0b3-16e4-4b6d-a0a0-8d166ab38ae0" providerId="AD" clId="Web-{54B22447-67C6-2939-8E06-A516097997D5}"/>
    <pc:docChg chg="modSld">
      <pc:chgData name="Mr J Hunt" userId="S::j.hunt@oakwoodacademy.org.uk::c2a5f0b3-16e4-4b6d-a0a0-8d166ab38ae0" providerId="AD" clId="Web-{54B22447-67C6-2939-8E06-A516097997D5}" dt="2023-05-16T09:01:42.623" v="2" actId="20577"/>
      <pc:docMkLst>
        <pc:docMk/>
      </pc:docMkLst>
      <pc:sldChg chg="modSp">
        <pc:chgData name="Mr J Hunt" userId="S::j.hunt@oakwoodacademy.org.uk::c2a5f0b3-16e4-4b6d-a0a0-8d166ab38ae0" providerId="AD" clId="Web-{54B22447-67C6-2939-8E06-A516097997D5}" dt="2023-05-16T09:01:42.623" v="2" actId="20577"/>
        <pc:sldMkLst>
          <pc:docMk/>
          <pc:sldMk cId="1135838606" sldId="501"/>
        </pc:sldMkLst>
        <pc:spChg chg="mod">
          <ac:chgData name="Mr J Hunt" userId="S::j.hunt@oakwoodacademy.org.uk::c2a5f0b3-16e4-4b6d-a0a0-8d166ab38ae0" providerId="AD" clId="Web-{54B22447-67C6-2939-8E06-A516097997D5}" dt="2023-05-16T09:01:42.623" v="2" actId="20577"/>
          <ac:spMkLst>
            <pc:docMk/>
            <pc:sldMk cId="1135838606" sldId="501"/>
            <ac:spMk id="5" creationId="{E996845A-99CC-841B-4940-29EC229BEE5D}"/>
          </ac:spMkLst>
        </pc:spChg>
      </pc:sldChg>
    </pc:docChg>
  </pc:docChgLst>
  <pc:docChgLst>
    <pc:chgData name="Tom Hawley" userId="S::t.hawley@oakwoodacademy.org.uk::3e84735d-5b25-46eb-95e4-ffb5f497b7bf" providerId="AD" clId="Web-{EA40F8C9-D2CE-E48D-9738-05196F941D93}"/>
    <pc:docChg chg="modSld">
      <pc:chgData name="Tom Hawley" userId="S::t.hawley@oakwoodacademy.org.uk::3e84735d-5b25-46eb-95e4-ffb5f497b7bf" providerId="AD" clId="Web-{EA40F8C9-D2CE-E48D-9738-05196F941D93}" dt="2023-10-12T09:58:14.992" v="0" actId="1076"/>
      <pc:docMkLst>
        <pc:docMk/>
      </pc:docMkLst>
      <pc:sldChg chg="modSp">
        <pc:chgData name="Tom Hawley" userId="S::t.hawley@oakwoodacademy.org.uk::3e84735d-5b25-46eb-95e4-ffb5f497b7bf" providerId="AD" clId="Web-{EA40F8C9-D2CE-E48D-9738-05196F941D93}" dt="2023-10-12T09:58:14.992" v="0" actId="1076"/>
        <pc:sldMkLst>
          <pc:docMk/>
          <pc:sldMk cId="1585237460" sldId="573"/>
        </pc:sldMkLst>
        <pc:picChg chg="mod">
          <ac:chgData name="Tom Hawley" userId="S::t.hawley@oakwoodacademy.org.uk::3e84735d-5b25-46eb-95e4-ffb5f497b7bf" providerId="AD" clId="Web-{EA40F8C9-D2CE-E48D-9738-05196F941D93}" dt="2023-10-12T09:58:14.992" v="0" actId="1076"/>
          <ac:picMkLst>
            <pc:docMk/>
            <pc:sldMk cId="1585237460" sldId="573"/>
            <ac:picMk id="8" creationId="{C8DC1840-E3C7-EC12-E99B-107CA8ABA34C}"/>
          </ac:picMkLst>
        </pc:picChg>
      </pc:sldChg>
    </pc:docChg>
  </pc:docChgLst>
  <pc:docChgLst>
    <pc:chgData name="Mr S McNeill" userId="S::s.mcneill@oakwoodacademy.org.uk::6e724fb2-b9bb-4cc7-a1a3-10b9ab9ebf2f" providerId="AD" clId="Web-{D20C8A6C-F4E6-3134-587C-C2DCC68882A2}"/>
    <pc:docChg chg="delSld modSld">
      <pc:chgData name="Mr S McNeill" userId="S::s.mcneill@oakwoodacademy.org.uk::6e724fb2-b9bb-4cc7-a1a3-10b9ab9ebf2f" providerId="AD" clId="Web-{D20C8A6C-F4E6-3134-587C-C2DCC68882A2}" dt="2023-06-08T09:29:20.078" v="72"/>
      <pc:docMkLst>
        <pc:docMk/>
      </pc:docMkLst>
      <pc:sldChg chg="modSp">
        <pc:chgData name="Mr S McNeill" userId="S::s.mcneill@oakwoodacademy.org.uk::6e724fb2-b9bb-4cc7-a1a3-10b9ab9ebf2f" providerId="AD" clId="Web-{D20C8A6C-F4E6-3134-587C-C2DCC68882A2}" dt="2023-06-08T09:20:51.792" v="1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D20C8A6C-F4E6-3134-587C-C2DCC68882A2}" dt="2023-06-08T09:20:51.792" v="1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20C8A6C-F4E6-3134-587C-C2DCC68882A2}" dt="2023-06-08T09:26:58.900" v="54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D20C8A6C-F4E6-3134-587C-C2DCC68882A2}" dt="2023-06-08T09:26:58.900" v="54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delSp modSp">
        <pc:chgData name="Mr S McNeill" userId="S::s.mcneill@oakwoodacademy.org.uk::6e724fb2-b9bb-4cc7-a1a3-10b9ab9ebf2f" providerId="AD" clId="Web-{D20C8A6C-F4E6-3134-587C-C2DCC68882A2}" dt="2023-06-08T09:29:20.078" v="72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D20C8A6C-F4E6-3134-587C-C2DCC68882A2}" dt="2023-06-08T09:29:16.421" v="68" actId="20577"/>
          <ac:spMkLst>
            <pc:docMk/>
            <pc:sldMk cId="3077650446" sldId="468"/>
            <ac:spMk id="3" creationId="{70F0AA76-B9F1-0F1C-D407-1D22E9468C57}"/>
          </ac:spMkLst>
        </pc:spChg>
        <pc:picChg chg="del">
          <ac:chgData name="Mr S McNeill" userId="S::s.mcneill@oakwoodacademy.org.uk::6e724fb2-b9bb-4cc7-a1a3-10b9ab9ebf2f" providerId="AD" clId="Web-{D20C8A6C-F4E6-3134-587C-C2DCC68882A2}" dt="2023-06-08T09:29:20.078" v="72"/>
          <ac:picMkLst>
            <pc:docMk/>
            <pc:sldMk cId="3077650446" sldId="468"/>
            <ac:picMk id="4" creationId="{F31A3F63-4BC9-8667-68CE-208CBA3F2BA5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9:20.078" v="71"/>
          <ac:picMkLst>
            <pc:docMk/>
            <pc:sldMk cId="3077650446" sldId="468"/>
            <ac:picMk id="5" creationId="{BF8CF22B-2EB2-39F5-83C4-0B5626FB0BE1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9:20.078" v="70"/>
          <ac:picMkLst>
            <pc:docMk/>
            <pc:sldMk cId="3077650446" sldId="468"/>
            <ac:picMk id="6" creationId="{7DC8B05D-2310-18D6-1AC8-3ABF83FDFA10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9:20.078" v="69"/>
          <ac:picMkLst>
            <pc:docMk/>
            <pc:sldMk cId="3077650446" sldId="468"/>
            <ac:picMk id="7" creationId="{C5BC0270-9C05-AA0C-EDD9-2791AF7470D6}"/>
          </ac:picMkLst>
        </pc:picChg>
      </pc:sldChg>
      <pc:sldChg chg="delSp">
        <pc:chgData name="Mr S McNeill" userId="S::s.mcneill@oakwoodacademy.org.uk::6e724fb2-b9bb-4cc7-a1a3-10b9ab9ebf2f" providerId="AD" clId="Web-{D20C8A6C-F4E6-3134-587C-C2DCC68882A2}" dt="2023-06-08T09:28:56.045" v="5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D20C8A6C-F4E6-3134-587C-C2DCC68882A2}" dt="2023-06-08T09:28:56.045" v="56"/>
          <ac:picMkLst>
            <pc:docMk/>
            <pc:sldMk cId="496717031" sldId="497"/>
            <ac:picMk id="4" creationId="{256314A1-17EE-93B9-895D-00F1219A58E0}"/>
          </ac:picMkLst>
        </pc:picChg>
      </pc:sldChg>
      <pc:sldChg chg="delSp modSp">
        <pc:chgData name="Mr S McNeill" userId="S::s.mcneill@oakwoodacademy.org.uk::6e724fb2-b9bb-4cc7-a1a3-10b9ab9ebf2f" providerId="AD" clId="Web-{D20C8A6C-F4E6-3134-587C-C2DCC68882A2}" dt="2023-06-08T09:29:04.546" v="60"/>
        <pc:sldMkLst>
          <pc:docMk/>
          <pc:sldMk cId="689655962" sldId="505"/>
        </pc:sldMkLst>
        <pc:spChg chg="del mod">
          <ac:chgData name="Mr S McNeill" userId="S::s.mcneill@oakwoodacademy.org.uk::6e724fb2-b9bb-4cc7-a1a3-10b9ab9ebf2f" providerId="AD" clId="Web-{D20C8A6C-F4E6-3134-587C-C2DCC68882A2}" dt="2023-06-08T09:29:04.546" v="60"/>
          <ac:spMkLst>
            <pc:docMk/>
            <pc:sldMk cId="689655962" sldId="505"/>
            <ac:spMk id="5" creationId="{57F073CF-A094-15C6-0E9F-E8F27F3F4838}"/>
          </ac:spMkLst>
        </pc:spChg>
        <pc:picChg chg="del">
          <ac:chgData name="Mr S McNeill" userId="S::s.mcneill@oakwoodacademy.org.uk::6e724fb2-b9bb-4cc7-a1a3-10b9ab9ebf2f" providerId="AD" clId="Web-{D20C8A6C-F4E6-3134-587C-C2DCC68882A2}" dt="2023-06-08T09:28:59.280" v="58"/>
          <ac:picMkLst>
            <pc:docMk/>
            <pc:sldMk cId="689655962" sldId="505"/>
            <ac:picMk id="3" creationId="{B3E47963-D9D3-D0C9-DD6B-9A2807EAE39B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8:57.842" v="57"/>
          <ac:picMkLst>
            <pc:docMk/>
            <pc:sldMk cId="689655962" sldId="505"/>
            <ac:picMk id="6" creationId="{7DF44928-7978-AB10-E6F4-AC8D9B54FB3F}"/>
          </ac:picMkLst>
        </pc:picChg>
      </pc:sldChg>
      <pc:sldChg chg="del">
        <pc:chgData name="Mr S McNeill" userId="S::s.mcneill@oakwoodacademy.org.uk::6e724fb2-b9bb-4cc7-a1a3-10b9ab9ebf2f" providerId="AD" clId="Web-{D20C8A6C-F4E6-3134-587C-C2DCC68882A2}" dt="2023-06-08T09:27:11.354" v="55"/>
        <pc:sldMkLst>
          <pc:docMk/>
          <pc:sldMk cId="3648244746" sldId="509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1:32.778" v="2"/>
        <pc:sldMkLst>
          <pc:docMk/>
          <pc:sldMk cId="2216598156" sldId="516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1:33.856" v="3"/>
        <pc:sldMkLst>
          <pc:docMk/>
          <pc:sldMk cId="1050328473" sldId="517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1:36.138" v="4"/>
        <pc:sldMkLst>
          <pc:docMk/>
          <pc:sldMk cId="2761464469" sldId="518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6:15.508" v="5"/>
        <pc:sldMkLst>
          <pc:docMk/>
          <pc:sldMk cId="148704087" sldId="519"/>
        </pc:sldMkLst>
      </pc:sldChg>
    </pc:docChg>
  </pc:docChgLst>
  <pc:docChgLst>
    <pc:chgData name="Mr S McNeill" userId="S::s.mcneill@oakwoodacademy.org.uk::6e724fb2-b9bb-4cc7-a1a3-10b9ab9ebf2f" providerId="AD" clId="Web-{33DC20E3-135F-8A58-FF36-FFCAE3D45080}"/>
    <pc:docChg chg="modSld">
      <pc:chgData name="Mr S McNeill" userId="S::s.mcneill@oakwoodacademy.org.uk::6e724fb2-b9bb-4cc7-a1a3-10b9ab9ebf2f" providerId="AD" clId="Web-{33DC20E3-135F-8A58-FF36-FFCAE3D45080}" dt="2024-01-22T07:56:02.156" v="46" actId="20577"/>
      <pc:docMkLst>
        <pc:docMk/>
      </pc:docMkLst>
      <pc:sldChg chg="modSp">
        <pc:chgData name="Mr S McNeill" userId="S::s.mcneill@oakwoodacademy.org.uk::6e724fb2-b9bb-4cc7-a1a3-10b9ab9ebf2f" providerId="AD" clId="Web-{33DC20E3-135F-8A58-FF36-FFCAE3D45080}" dt="2024-01-22T07:56:02.156" v="4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3DC20E3-135F-8A58-FF36-FFCAE3D45080}" dt="2024-01-22T07:56:02.156" v="46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33DC20E3-135F-8A58-FF36-FFCAE3D45080}" dt="2024-01-22T07:54:44.029" v="23" actId="20577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33DC20E3-135F-8A58-FF36-FFCAE3D45080}" dt="2024-01-22T07:54:44.029" v="23" actId="20577"/>
          <ac:spMkLst>
            <pc:docMk/>
            <pc:sldMk cId="3452714914" sldId="741"/>
            <ac:spMk id="3" creationId="{3A43D9C5-B0B7-F711-7FEC-627A0B4C77AF}"/>
          </ac:spMkLst>
        </pc:spChg>
      </pc:sldChg>
      <pc:sldChg chg="modSp">
        <pc:chgData name="Mr S McNeill" userId="S::s.mcneill@oakwoodacademy.org.uk::6e724fb2-b9bb-4cc7-a1a3-10b9ab9ebf2f" providerId="AD" clId="Web-{33DC20E3-135F-8A58-FF36-FFCAE3D45080}" dt="2024-01-22T07:54:52.107" v="32" actId="20577"/>
        <pc:sldMkLst>
          <pc:docMk/>
          <pc:sldMk cId="1106401051" sldId="744"/>
        </pc:sldMkLst>
        <pc:spChg chg="mod">
          <ac:chgData name="Mr S McNeill" userId="S::s.mcneill@oakwoodacademy.org.uk::6e724fb2-b9bb-4cc7-a1a3-10b9ab9ebf2f" providerId="AD" clId="Web-{33DC20E3-135F-8A58-FF36-FFCAE3D45080}" dt="2024-01-22T07:54:52.107" v="32" actId="20577"/>
          <ac:spMkLst>
            <pc:docMk/>
            <pc:sldMk cId="1106401051" sldId="744"/>
            <ac:spMk id="2" creationId="{BA118ED5-0653-ED1F-7728-F0B8DDF590E8}"/>
          </ac:spMkLst>
        </pc:spChg>
      </pc:sldChg>
    </pc:docChg>
  </pc:docChgLst>
  <pc:docChgLst>
    <pc:chgData name="Mrs K Jane" userId="S::k.jane@oakwoodacademy.org.uk::d9f48642-3057-4a70-867d-66c1f352d0a7" providerId="AD" clId="Web-{8A1446AA-DCBF-DB58-E53C-BF255D12B033}"/>
    <pc:docChg chg="modSld">
      <pc:chgData name="Mrs K Jane" userId="S::k.jane@oakwoodacademy.org.uk::d9f48642-3057-4a70-867d-66c1f352d0a7" providerId="AD" clId="Web-{8A1446AA-DCBF-DB58-E53C-BF255D12B033}" dt="2023-10-18T08:51:35.771" v="35" actId="20577"/>
      <pc:docMkLst>
        <pc:docMk/>
      </pc:docMkLst>
      <pc:sldChg chg="modSp">
        <pc:chgData name="Mrs K Jane" userId="S::k.jane@oakwoodacademy.org.uk::d9f48642-3057-4a70-867d-66c1f352d0a7" providerId="AD" clId="Web-{8A1446AA-DCBF-DB58-E53C-BF255D12B033}" dt="2023-10-18T08:51:35.771" v="35" actId="20577"/>
        <pc:sldMkLst>
          <pc:docMk/>
          <pc:sldMk cId="746670106" sldId="587"/>
        </pc:sldMkLst>
        <pc:spChg chg="mod">
          <ac:chgData name="Mrs K Jane" userId="S::k.jane@oakwoodacademy.org.uk::d9f48642-3057-4a70-867d-66c1f352d0a7" providerId="AD" clId="Web-{8A1446AA-DCBF-DB58-E53C-BF255D12B033}" dt="2023-10-18T08:51:35.771" v="35" actId="20577"/>
          <ac:spMkLst>
            <pc:docMk/>
            <pc:sldMk cId="746670106" sldId="587"/>
            <ac:spMk id="5" creationId="{8D7F0666-7D84-4F6A-5404-77E6FD19E6F2}"/>
          </ac:spMkLst>
        </pc:spChg>
      </pc:sldChg>
    </pc:docChg>
  </pc:docChgLst>
  <pc:docChgLst>
    <pc:chgData name="Mr J Hunt" userId="S::j.hunt@oakwoodacademy.org.uk::c2a5f0b3-16e4-4b6d-a0a0-8d166ab38ae0" providerId="AD" clId="Web-{82F2E5D8-A847-DDB5-6FBB-EF2A56764FD8}"/>
    <pc:docChg chg="modSld">
      <pc:chgData name="Mr J Hunt" userId="S::j.hunt@oakwoodacademy.org.uk::c2a5f0b3-16e4-4b6d-a0a0-8d166ab38ae0" providerId="AD" clId="Web-{82F2E5D8-A847-DDB5-6FBB-EF2A56764FD8}" dt="2024-01-16T11:01:17.981" v="2" actId="20577"/>
      <pc:docMkLst>
        <pc:docMk/>
      </pc:docMkLst>
      <pc:sldChg chg="modSp">
        <pc:chgData name="Mr J Hunt" userId="S::j.hunt@oakwoodacademy.org.uk::c2a5f0b3-16e4-4b6d-a0a0-8d166ab38ae0" providerId="AD" clId="Web-{82F2E5D8-A847-DDB5-6FBB-EF2A56764FD8}" dt="2024-01-16T11:01:17.981" v="2" actId="20577"/>
        <pc:sldMkLst>
          <pc:docMk/>
          <pc:sldMk cId="3038527019" sldId="737"/>
        </pc:sldMkLst>
        <pc:spChg chg="mod">
          <ac:chgData name="Mr J Hunt" userId="S::j.hunt@oakwoodacademy.org.uk::c2a5f0b3-16e4-4b6d-a0a0-8d166ab38ae0" providerId="AD" clId="Web-{82F2E5D8-A847-DDB5-6FBB-EF2A56764FD8}" dt="2024-01-16T11:01:17.981" v="2" actId="20577"/>
          <ac:spMkLst>
            <pc:docMk/>
            <pc:sldMk cId="3038527019" sldId="737"/>
            <ac:spMk id="3" creationId="{00000000-0000-0000-0000-000000000000}"/>
          </ac:spMkLst>
        </pc:spChg>
      </pc:sldChg>
    </pc:docChg>
  </pc:docChgLst>
  <pc:docChgLst>
    <pc:chgData name="Mr R Gauvain" userId="S::r.gauvain@oakwoodacademy.org.uk::b518e15f-6b61-407c-bf5c-25eaa800233e" providerId="AD" clId="Web-{DDB6743C-95C0-BD94-DB92-F241B99B9E53}"/>
    <pc:docChg chg="sldOrd">
      <pc:chgData name="Mr R Gauvain" userId="S::r.gauvain@oakwoodacademy.org.uk::b518e15f-6b61-407c-bf5c-25eaa800233e" providerId="AD" clId="Web-{DDB6743C-95C0-BD94-DB92-F241B99B9E53}" dt="2023-11-27T07:48:33.832" v="0"/>
      <pc:docMkLst>
        <pc:docMk/>
      </pc:docMkLst>
      <pc:sldChg chg="ord">
        <pc:chgData name="Mr R Gauvain" userId="S::r.gauvain@oakwoodacademy.org.uk::b518e15f-6b61-407c-bf5c-25eaa800233e" providerId="AD" clId="Web-{DDB6743C-95C0-BD94-DB92-F241B99B9E53}" dt="2023-11-27T07:48:33.832" v="0"/>
        <pc:sldMkLst>
          <pc:docMk/>
          <pc:sldMk cId="4064709230" sldId="649"/>
        </pc:sldMkLst>
      </pc:sldChg>
    </pc:docChg>
  </pc:docChgLst>
  <pc:docChgLst>
    <pc:chgData name="Mr R Gauvain" userId="S::r.gauvain@oakwoodacademy.org.uk::b518e15f-6b61-407c-bf5c-25eaa800233e" providerId="AD" clId="Web-{22F6075F-9793-E375-C864-DEE2B5FCC4C9}"/>
    <pc:docChg chg="modSld">
      <pc:chgData name="Mr R Gauvain" userId="S::r.gauvain@oakwoodacademy.org.uk::b518e15f-6b61-407c-bf5c-25eaa800233e" providerId="AD" clId="Web-{22F6075F-9793-E375-C864-DEE2B5FCC4C9}" dt="2023-06-20T09:52:26.713" v="0" actId="1076"/>
      <pc:docMkLst>
        <pc:docMk/>
      </pc:docMkLst>
      <pc:sldChg chg="modSp">
        <pc:chgData name="Mr R Gauvain" userId="S::r.gauvain@oakwoodacademy.org.uk::b518e15f-6b61-407c-bf5c-25eaa800233e" providerId="AD" clId="Web-{22F6075F-9793-E375-C864-DEE2B5FCC4C9}" dt="2023-06-20T09:52:26.713" v="0" actId="1076"/>
        <pc:sldMkLst>
          <pc:docMk/>
          <pc:sldMk cId="1639791326" sldId="378"/>
        </pc:sldMkLst>
        <pc:picChg chg="mod">
          <ac:chgData name="Mr R Gauvain" userId="S::r.gauvain@oakwoodacademy.org.uk::b518e15f-6b61-407c-bf5c-25eaa800233e" providerId="AD" clId="Web-{22F6075F-9793-E375-C864-DEE2B5FCC4C9}" dt="2023-06-20T09:52:26.713" v="0" actId="1076"/>
          <ac:picMkLst>
            <pc:docMk/>
            <pc:sldMk cId="1639791326" sldId="378"/>
            <ac:picMk id="5" creationId="{11FE6154-8B77-B7B7-8D8E-642AF8FA961E}"/>
          </ac:picMkLst>
        </pc:picChg>
      </pc:sldChg>
    </pc:docChg>
  </pc:docChgLst>
  <pc:docChgLst>
    <pc:chgData name="Tyler Simpson" userId="S::t.simpson@oakwoodacademy.org.uk::4fd26acd-3ab9-45e7-9171-4c8aa6800115" providerId="AD" clId="Web-{175B8B29-6075-42EA-DC42-4EDC9A80C31C}"/>
    <pc:docChg chg="sldOrd">
      <pc:chgData name="Tyler Simpson" userId="S::t.simpson@oakwoodacademy.org.uk::4fd26acd-3ab9-45e7-9171-4c8aa6800115" providerId="AD" clId="Web-{175B8B29-6075-42EA-DC42-4EDC9A80C31C}" dt="2023-11-27T10:30:38.929" v="2"/>
      <pc:docMkLst>
        <pc:docMk/>
      </pc:docMkLst>
      <pc:sldChg chg="ord">
        <pc:chgData name="Tyler Simpson" userId="S::t.simpson@oakwoodacademy.org.uk::4fd26acd-3ab9-45e7-9171-4c8aa6800115" providerId="AD" clId="Web-{175B8B29-6075-42EA-DC42-4EDC9A80C31C}" dt="2023-11-27T10:30:38.929" v="2"/>
        <pc:sldMkLst>
          <pc:docMk/>
          <pc:sldMk cId="652029845" sldId="370"/>
        </pc:sldMkLst>
      </pc:sldChg>
      <pc:sldChg chg="ord">
        <pc:chgData name="Tyler Simpson" userId="S::t.simpson@oakwoodacademy.org.uk::4fd26acd-3ab9-45e7-9171-4c8aa6800115" providerId="AD" clId="Web-{175B8B29-6075-42EA-DC42-4EDC9A80C31C}" dt="2023-11-27T10:30:15.631" v="1"/>
        <pc:sldMkLst>
          <pc:docMk/>
          <pc:sldMk cId="2957349372" sldId="377"/>
        </pc:sldMkLst>
      </pc:sldChg>
      <pc:sldChg chg="ord">
        <pc:chgData name="Tyler Simpson" userId="S::t.simpson@oakwoodacademy.org.uk::4fd26acd-3ab9-45e7-9171-4c8aa6800115" providerId="AD" clId="Web-{175B8B29-6075-42EA-DC42-4EDC9A80C31C}" dt="2023-11-27T10:30:12.850" v="0"/>
        <pc:sldMkLst>
          <pc:docMk/>
          <pc:sldMk cId="4064709230" sldId="649"/>
        </pc:sldMkLst>
      </pc:sldChg>
    </pc:docChg>
  </pc:docChgLst>
  <pc:docChgLst>
    <pc:chgData name="Mr D Wood" userId="S::d.wood@oakwoodacademy.org.uk::0cf25d92-2507-42a0-b96a-5e6bcd55648d" providerId="AD" clId="Web-{B82A5BAC-8E5D-8610-5D1B-F499D041A7B7}"/>
    <pc:docChg chg="modSld">
      <pc:chgData name="Mr D Wood" userId="S::d.wood@oakwoodacademy.org.uk::0cf25d92-2507-42a0-b96a-5e6bcd55648d" providerId="AD" clId="Web-{B82A5BAC-8E5D-8610-5D1B-F499D041A7B7}" dt="2023-07-04T09:41:49.966" v="0" actId="20577"/>
      <pc:docMkLst>
        <pc:docMk/>
      </pc:docMkLst>
      <pc:sldChg chg="modSp">
        <pc:chgData name="Mr D Wood" userId="S::d.wood@oakwoodacademy.org.uk::0cf25d92-2507-42a0-b96a-5e6bcd55648d" providerId="AD" clId="Web-{B82A5BAC-8E5D-8610-5D1B-F499D041A7B7}" dt="2023-07-04T09:41:49.966" v="0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B82A5BAC-8E5D-8610-5D1B-F499D041A7B7}" dt="2023-07-04T09:41:49.966" v="0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83AD9CDA-80EB-7ED8-8152-3A887E0EF0CA}"/>
    <pc:docChg chg="modSld">
      <pc:chgData name="Mr S McNeill" userId="S::s.mcneill@oakwoodacademy.org.uk::6e724fb2-b9bb-4cc7-a1a3-10b9ab9ebf2f" providerId="AD" clId="Web-{83AD9CDA-80EB-7ED8-8152-3A887E0EF0CA}" dt="2023-10-10T08:20:24.205" v="75" actId="20577"/>
      <pc:docMkLst>
        <pc:docMk/>
      </pc:docMkLst>
      <pc:sldChg chg="modSp">
        <pc:chgData name="Mr S McNeill" userId="S::s.mcneill@oakwoodacademy.org.uk::6e724fb2-b9bb-4cc7-a1a3-10b9ab9ebf2f" providerId="AD" clId="Web-{83AD9CDA-80EB-7ED8-8152-3A887E0EF0CA}" dt="2023-10-10T08:20:24.205" v="75" actId="20577"/>
        <pc:sldMkLst>
          <pc:docMk/>
          <pc:sldMk cId="1029865170" sldId="581"/>
        </pc:sldMkLst>
        <pc:spChg chg="mod">
          <ac:chgData name="Mr S McNeill" userId="S::s.mcneill@oakwoodacademy.org.uk::6e724fb2-b9bb-4cc7-a1a3-10b9ab9ebf2f" providerId="AD" clId="Web-{83AD9CDA-80EB-7ED8-8152-3A887E0EF0CA}" dt="2023-10-10T08:20:24.205" v="75" actId="20577"/>
          <ac:spMkLst>
            <pc:docMk/>
            <pc:sldMk cId="1029865170" sldId="581"/>
            <ac:spMk id="28" creationId="{EF87D860-A650-3DC9-EDF7-94222814FD9E}"/>
          </ac:spMkLst>
        </pc:spChg>
      </pc:sldChg>
    </pc:docChg>
  </pc:docChgLst>
  <pc:docChgLst>
    <pc:chgData name="Mr S McNeill" userId="S::s.mcneill@oakwoodacademy.org.uk::6e724fb2-b9bb-4cc7-a1a3-10b9ab9ebf2f" providerId="AD" clId="Web-{DC856345-8390-7A80-81B7-51660143A288}"/>
    <pc:docChg chg="addSld">
      <pc:chgData name="Mr S McNeill" userId="S::s.mcneill@oakwoodacademy.org.uk::6e724fb2-b9bb-4cc7-a1a3-10b9ab9ebf2f" providerId="AD" clId="Web-{DC856345-8390-7A80-81B7-51660143A288}" dt="2023-11-17T07:19:19.509" v="0"/>
      <pc:docMkLst>
        <pc:docMk/>
      </pc:docMkLst>
      <pc:sldChg chg="new">
        <pc:chgData name="Mr S McNeill" userId="S::s.mcneill@oakwoodacademy.org.uk::6e724fb2-b9bb-4cc7-a1a3-10b9ab9ebf2f" providerId="AD" clId="Web-{DC856345-8390-7A80-81B7-51660143A288}" dt="2023-11-17T07:19:19.509" v="0"/>
        <pc:sldMkLst>
          <pc:docMk/>
          <pc:sldMk cId="159101742" sldId="625"/>
        </pc:sldMkLst>
      </pc:sldChg>
    </pc:docChg>
  </pc:docChgLst>
  <pc:docChgLst>
    <pc:chgData name="Mr S McNeill" userId="S::s.mcneill@oakwoodacademy.org.uk::6e724fb2-b9bb-4cc7-a1a3-10b9ab9ebf2f" providerId="AD" clId="Web-{E7960524-116E-BF17-34DC-11199E2A2E22}"/>
    <pc:docChg chg="modSld">
      <pc:chgData name="Mr S McNeill" userId="S::s.mcneill@oakwoodacademy.org.uk::6e724fb2-b9bb-4cc7-a1a3-10b9ab9ebf2f" providerId="AD" clId="Web-{E7960524-116E-BF17-34DC-11199E2A2E22}" dt="2023-05-09T06:42:42.359" v="1"/>
      <pc:docMkLst>
        <pc:docMk/>
      </pc:docMkLst>
      <pc:sldChg chg="addSp delSp modSp">
        <pc:chgData name="Mr S McNeill" userId="S::s.mcneill@oakwoodacademy.org.uk::6e724fb2-b9bb-4cc7-a1a3-10b9ab9ebf2f" providerId="AD" clId="Web-{E7960524-116E-BF17-34DC-11199E2A2E22}" dt="2023-05-09T06:42:42.359" v="1"/>
        <pc:sldMkLst>
          <pc:docMk/>
          <pc:sldMk cId="496717031" sldId="497"/>
        </pc:sldMkLst>
        <pc:spChg chg="mo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8" creationId="{45C5CC17-FF17-43CF-B073-D9051465D5CC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0" creationId="{1EBE2DDC-0D14-44E6-A1AB-2EEC09507435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2" creationId="{A8543D98-0AA2-43B4-B508-DC1DB7F3DC9A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4" creationId="{89723C1D-9A1A-465B-8164-483BF5426613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6" creationId="{A6680484-5F73-4078-85C2-415205B1A4C0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1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3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5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7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9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31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33" creationId="{DE6E822A-8BCF-432C-83E6-BBE821476CD4}"/>
          </ac:spMkLst>
        </pc:spChg>
        <pc:picChg chg="add mod">
          <ac:chgData name="Mr S McNeill" userId="S::s.mcneill@oakwoodacademy.org.uk::6e724fb2-b9bb-4cc7-a1a3-10b9ab9ebf2f" providerId="AD" clId="Web-{E7960524-116E-BF17-34DC-11199E2A2E22}" dt="2023-05-09T06:42:42.359" v="1"/>
          <ac:picMkLst>
            <pc:docMk/>
            <pc:sldMk cId="496717031" sldId="497"/>
            <ac:picMk id="3" creationId="{2D2073F8-B5EC-CF33-8A83-4AB41CE9C0EE}"/>
          </ac:picMkLst>
        </pc:picChg>
      </pc:sldChg>
    </pc:docChg>
  </pc:docChgLst>
  <pc:docChgLst>
    <pc:chgData name="Miss K Fowkes" userId="S::k.fowkes@oakwoodacademy.org.uk::3eecfa89-b491-4852-b440-acfa5115776f" providerId="AD" clId="Web-{241EA9AF-9AC7-4D2C-3637-5791079D3C97}"/>
    <pc:docChg chg="sldOrd">
      <pc:chgData name="Miss K Fowkes" userId="S::k.fowkes@oakwoodacademy.org.uk::3eecfa89-b491-4852-b440-acfa5115776f" providerId="AD" clId="Web-{241EA9AF-9AC7-4D2C-3637-5791079D3C97}" dt="2023-11-23T10:18:21.654" v="0"/>
      <pc:docMkLst>
        <pc:docMk/>
      </pc:docMkLst>
      <pc:sldChg chg="ord">
        <pc:chgData name="Miss K Fowkes" userId="S::k.fowkes@oakwoodacademy.org.uk::3eecfa89-b491-4852-b440-acfa5115776f" providerId="AD" clId="Web-{241EA9AF-9AC7-4D2C-3637-5791079D3C97}" dt="2023-11-23T10:18:21.654" v="0"/>
        <pc:sldMkLst>
          <pc:docMk/>
          <pc:sldMk cId="1808674177" sldId="545"/>
        </pc:sldMkLst>
      </pc:sldChg>
    </pc:docChg>
  </pc:docChgLst>
  <pc:docChgLst>
    <pc:chgData name="Miss G MacNaughton" userId="S::g.macnaughton@oakwoodacademy.org.uk::b20ee1b3-b22d-493d-a4a8-3e38676e88b8" providerId="AD" clId="Web-{F3F6DA1B-85B2-F7B9-5EC4-339B3CF55250}"/>
    <pc:docChg chg="addSld modSld">
      <pc:chgData name="Miss G MacNaughton" userId="S::g.macnaughton@oakwoodacademy.org.uk::b20ee1b3-b22d-493d-a4a8-3e38676e88b8" providerId="AD" clId="Web-{F3F6DA1B-85B2-F7B9-5EC4-339B3CF55250}" dt="2023-07-03T10:24:11.622" v="115"/>
      <pc:docMkLst>
        <pc:docMk/>
      </pc:docMkLst>
      <pc:sldChg chg="addSp modSp new addAnim delAnim">
        <pc:chgData name="Miss G MacNaughton" userId="S::g.macnaughton@oakwoodacademy.org.uk::b20ee1b3-b22d-493d-a4a8-3e38676e88b8" providerId="AD" clId="Web-{F3F6DA1B-85B2-F7B9-5EC4-339B3CF55250}" dt="2023-07-03T10:24:11.622" v="115"/>
        <pc:sldMkLst>
          <pc:docMk/>
          <pc:sldMk cId="2688764745" sldId="549"/>
        </pc:sldMkLst>
        <pc:spChg chg="mod">
          <ac:chgData name="Miss G MacNaughton" userId="S::g.macnaughton@oakwoodacademy.org.uk::b20ee1b3-b22d-493d-a4a8-3e38676e88b8" providerId="AD" clId="Web-{F3F6DA1B-85B2-F7B9-5EC4-339B3CF55250}" dt="2023-07-03T10:22:45.823" v="106" actId="20577"/>
          <ac:spMkLst>
            <pc:docMk/>
            <pc:sldMk cId="2688764745" sldId="549"/>
            <ac:spMk id="2" creationId="{D017D43A-AE69-A257-B837-F4FD813E6ED6}"/>
          </ac:spMkLst>
        </pc:spChg>
        <pc:spChg chg="mod">
          <ac:chgData name="Miss G MacNaughton" userId="S::g.macnaughton@oakwoodacademy.org.uk::b20ee1b3-b22d-493d-a4a8-3e38676e88b8" providerId="AD" clId="Web-{F3F6DA1B-85B2-F7B9-5EC4-339B3CF55250}" dt="2023-07-03T10:22:38.729" v="105" actId="20577"/>
          <ac:spMkLst>
            <pc:docMk/>
            <pc:sldMk cId="2688764745" sldId="549"/>
            <ac:spMk id="3" creationId="{971A017B-2912-CF50-0379-E34B79D97D56}"/>
          </ac:spMkLst>
        </pc:spChg>
        <pc:spChg chg="add mod">
          <ac:chgData name="Miss G MacNaughton" userId="S::g.macnaughton@oakwoodacademy.org.uk::b20ee1b3-b22d-493d-a4a8-3e38676e88b8" providerId="AD" clId="Web-{F3F6DA1B-85B2-F7B9-5EC4-339B3CF55250}" dt="2023-07-03T10:23:55.965" v="113" actId="20577"/>
          <ac:spMkLst>
            <pc:docMk/>
            <pc:sldMk cId="2688764745" sldId="549"/>
            <ac:spMk id="4" creationId="{81EDF257-4958-A724-2FA7-9FBE0A4573BA}"/>
          </ac:spMkLst>
        </pc:spChg>
      </pc:sldChg>
    </pc:docChg>
  </pc:docChgLst>
  <pc:docChgLst>
    <pc:chgData name="Mr S McNeill" userId="S::s.mcneill@oakwoodacademy.org.uk::6e724fb2-b9bb-4cc7-a1a3-10b9ab9ebf2f" providerId="AD" clId="Web-{E4081AB1-2089-DFCE-4DD8-67E1C90E0075}"/>
    <pc:docChg chg="modSld">
      <pc:chgData name="Mr S McNeill" userId="S::s.mcneill@oakwoodacademy.org.uk::6e724fb2-b9bb-4cc7-a1a3-10b9ab9ebf2f" providerId="AD" clId="Web-{E4081AB1-2089-DFCE-4DD8-67E1C90E0075}" dt="2023-12-10T10:07:17.613" v="16" actId="20577"/>
      <pc:docMkLst>
        <pc:docMk/>
      </pc:docMkLst>
      <pc:sldChg chg="modSp">
        <pc:chgData name="Mr S McNeill" userId="S::s.mcneill@oakwoodacademy.org.uk::6e724fb2-b9bb-4cc7-a1a3-10b9ab9ebf2f" providerId="AD" clId="Web-{E4081AB1-2089-DFCE-4DD8-67E1C90E0075}" dt="2023-12-10T10:07:17.613" v="1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E4081AB1-2089-DFCE-4DD8-67E1C90E0075}" dt="2023-12-10T10:07:17.613" v="16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22051802-0123-F230-4DD4-B400548406DC}"/>
    <pc:docChg chg="modSld">
      <pc:chgData name="Miss G MacNaughton" userId="S::g.macnaughton@oakwoodacademy.org.uk::b20ee1b3-b22d-493d-a4a8-3e38676e88b8" providerId="AD" clId="Web-{22051802-0123-F230-4DD4-B400548406DC}" dt="2023-06-28T07:10:23.612" v="77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22051802-0123-F230-4DD4-B400548406DC}" dt="2023-06-28T07:10:23.612" v="77" actId="20577"/>
        <pc:sldMkLst>
          <pc:docMk/>
          <pc:sldMk cId="1720978509" sldId="549"/>
        </pc:sldMkLst>
        <pc:spChg chg="mod">
          <ac:chgData name="Miss G MacNaughton" userId="S::g.macnaughton@oakwoodacademy.org.uk::b20ee1b3-b22d-493d-a4a8-3e38676e88b8" providerId="AD" clId="Web-{22051802-0123-F230-4DD4-B400548406DC}" dt="2023-06-28T07:10:23.612" v="77" actId="20577"/>
          <ac:spMkLst>
            <pc:docMk/>
            <pc:sldMk cId="1720978509" sldId="549"/>
            <ac:spMk id="2" creationId="{77D70473-1663-FDA4-6AC0-7EDD7B64A260}"/>
          </ac:spMkLst>
        </pc:spChg>
        <pc:spChg chg="del mod">
          <ac:chgData name="Miss G MacNaughton" userId="S::g.macnaughton@oakwoodacademy.org.uk::b20ee1b3-b22d-493d-a4a8-3e38676e88b8" providerId="AD" clId="Web-{22051802-0123-F230-4DD4-B400548406DC}" dt="2023-06-28T07:07:58.546" v="26"/>
          <ac:spMkLst>
            <pc:docMk/>
            <pc:sldMk cId="1720978509" sldId="549"/>
            <ac:spMk id="3" creationId="{AF195EC2-67EB-9D59-F248-BBA26F122006}"/>
          </ac:spMkLst>
        </pc:spChg>
        <pc:spChg chg="del mod">
          <ac:chgData name="Miss G MacNaughton" userId="S::g.macnaughton@oakwoodacademy.org.uk::b20ee1b3-b22d-493d-a4a8-3e38676e88b8" providerId="AD" clId="Web-{22051802-0123-F230-4DD4-B400548406DC}" dt="2023-06-28T07:07:56.593" v="25"/>
          <ac:spMkLst>
            <pc:docMk/>
            <pc:sldMk cId="1720978509" sldId="549"/>
            <ac:spMk id="6" creationId="{780270A9-DDA4-6FE7-8861-AA7BA8DA5CDD}"/>
          </ac:spMkLst>
        </pc:spChg>
        <pc:spChg chg="add del mod">
          <ac:chgData name="Miss G MacNaughton" userId="S::g.macnaughton@oakwoodacademy.org.uk::b20ee1b3-b22d-493d-a4a8-3e38676e88b8" providerId="AD" clId="Web-{22051802-0123-F230-4DD4-B400548406DC}" dt="2023-06-28T07:09:13.767" v="27"/>
          <ac:spMkLst>
            <pc:docMk/>
            <pc:sldMk cId="1720978509" sldId="549"/>
            <ac:spMk id="7" creationId="{47CC90AA-CB0B-86C9-5C37-73DC7A2D1285}"/>
          </ac:spMkLst>
        </pc:spChg>
        <pc:spChg chg="del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9" creationId="{1B15ED52-F352-441B-82BF-E0EA34836D08}"/>
          </ac:spMkLst>
        </pc:spChg>
        <pc:spChg chg="add mod">
          <ac:chgData name="Miss G MacNaughton" userId="S::g.macnaughton@oakwoodacademy.org.uk::b20ee1b3-b22d-493d-a4a8-3e38676e88b8" providerId="AD" clId="Web-{22051802-0123-F230-4DD4-B400548406DC}" dt="2023-06-28T07:10:20.143" v="76" actId="20577"/>
          <ac:spMkLst>
            <pc:docMk/>
            <pc:sldMk cId="1720978509" sldId="549"/>
            <ac:spMk id="10" creationId="{702FB3DB-FC0E-A47B-5850-69568FA828D2}"/>
          </ac:spMkLst>
        </pc:spChg>
        <pc:spChg chg="del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11" creationId="{61707E60-CEC9-4661-AA82-69242EB4BDC3}"/>
          </ac:spMkLst>
        </pc:spChg>
        <pc:spChg chg="del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13" creationId="{8F035CD8-AE30-4146-96F2-036B0CE5E4F3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18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0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2" creationId="{142EC049-6246-4910-8813-CE2F7A1D8E02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4" creationId="{29CDD650-026F-469B-B901-A9BDBCADEDC5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6" creationId="{E59CA0E5-57A7-4351-824F-74906E0352E1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8" creationId="{E3B41C9D-FAD6-42BF-A9D1-66531A9CF8B0}"/>
          </ac:spMkLst>
        </pc:spChg>
        <pc:picChg chg="mod">
          <ac:chgData name="Miss G MacNaughton" userId="S::g.macnaughton@oakwoodacademy.org.uk::b20ee1b3-b22d-493d-a4a8-3e38676e88b8" providerId="AD" clId="Web-{22051802-0123-F230-4DD4-B400548406DC}" dt="2023-06-28T07:09:23.939" v="30" actId="14100"/>
          <ac:picMkLst>
            <pc:docMk/>
            <pc:sldMk cId="1720978509" sldId="549"/>
            <ac:picMk id="5" creationId="{A0E43FF7-A8F1-3AF2-3A79-6105A8F5BAA1}"/>
          </ac:picMkLst>
        </pc:picChg>
        <pc:picChg chg="add mod ord">
          <ac:chgData name="Miss G MacNaughton" userId="S::g.macnaughton@oakwoodacademy.org.uk::b20ee1b3-b22d-493d-a4a8-3e38676e88b8" providerId="AD" clId="Web-{22051802-0123-F230-4DD4-B400548406DC}" dt="2023-06-28T07:09:18.345" v="29"/>
          <ac:picMkLst>
            <pc:docMk/>
            <pc:sldMk cId="1720978509" sldId="549"/>
            <ac:picMk id="8" creationId="{49FA2DBD-EE4C-D752-F34F-7F4ED94F6419}"/>
          </ac:picMkLst>
        </pc:picChg>
      </pc:sldChg>
    </pc:docChg>
  </pc:docChgLst>
  <pc:docChgLst>
    <pc:chgData name="Miss G MacNaughton" userId="S::g.macnaughton@oakwoodacademy.org.uk::b20ee1b3-b22d-493d-a4a8-3e38676e88b8" providerId="AD" clId="Web-{E334C3F5-F105-F575-C1AD-51A529594A99}"/>
    <pc:docChg chg="addSld">
      <pc:chgData name="Miss G MacNaughton" userId="S::g.macnaughton@oakwoodacademy.org.uk::b20ee1b3-b22d-493d-a4a8-3e38676e88b8" providerId="AD" clId="Web-{E334C3F5-F105-F575-C1AD-51A529594A99}" dt="2023-11-20T15:01:54.466" v="8"/>
      <pc:docMkLst>
        <pc:docMk/>
      </pc:docMkLst>
      <pc:sldChg chg="add">
        <pc:chgData name="Miss G MacNaughton" userId="S::g.macnaughton@oakwoodacademy.org.uk::b20ee1b3-b22d-493d-a4a8-3e38676e88b8" providerId="AD" clId="Web-{E334C3F5-F105-F575-C1AD-51A529594A99}" dt="2023-11-20T15:01:53.810" v="0"/>
        <pc:sldMkLst>
          <pc:docMk/>
          <pc:sldMk cId="1420630218" sldId="631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3.888" v="1"/>
        <pc:sldMkLst>
          <pc:docMk/>
          <pc:sldMk cId="2017719703" sldId="632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3.919" v="2"/>
        <pc:sldMkLst>
          <pc:docMk/>
          <pc:sldMk cId="3659257730" sldId="633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060" v="3"/>
        <pc:sldMkLst>
          <pc:docMk/>
          <pc:sldMk cId="192479463" sldId="634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200" v="4"/>
        <pc:sldMkLst>
          <pc:docMk/>
          <pc:sldMk cId="956615300" sldId="635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232" v="5"/>
        <pc:sldMkLst>
          <pc:docMk/>
          <pc:sldMk cId="3317667795" sldId="636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294" v="6"/>
        <pc:sldMkLst>
          <pc:docMk/>
          <pc:sldMk cId="1325301186" sldId="637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341" v="7"/>
        <pc:sldMkLst>
          <pc:docMk/>
          <pc:sldMk cId="660182229" sldId="638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466" v="8"/>
        <pc:sldMkLst>
          <pc:docMk/>
          <pc:sldMk cId="2423144145" sldId="639"/>
        </pc:sldMkLst>
      </pc:sldChg>
    </pc:docChg>
  </pc:docChgLst>
  <pc:docChgLst>
    <pc:chgData name="Kirsty Aplin" userId="S::k.aplin@oakwoodacademy.org.uk::d06a3be2-838d-49ec-bee1-f3370c83322b" providerId="AD" clId="Web-{5313006C-AE7E-7FF0-731B-68C7FBAF2E32}"/>
    <pc:docChg chg="sldOrd">
      <pc:chgData name="Kirsty Aplin" userId="S::k.aplin@oakwoodacademy.org.uk::d06a3be2-838d-49ec-bee1-f3370c83322b" providerId="AD" clId="Web-{5313006C-AE7E-7FF0-731B-68C7FBAF2E32}" dt="2023-11-06T11:51:09.357" v="0"/>
      <pc:docMkLst>
        <pc:docMk/>
      </pc:docMkLst>
      <pc:sldChg chg="ord">
        <pc:chgData name="Kirsty Aplin" userId="S::k.aplin@oakwoodacademy.org.uk::d06a3be2-838d-49ec-bee1-f3370c83322b" providerId="AD" clId="Web-{5313006C-AE7E-7FF0-731B-68C7FBAF2E32}" dt="2023-11-06T11:51:09.357" v="0"/>
        <pc:sldMkLst>
          <pc:docMk/>
          <pc:sldMk cId="1899590097" sldId="546"/>
        </pc:sldMkLst>
      </pc:sldChg>
    </pc:docChg>
  </pc:docChgLst>
  <pc:docChgLst>
    <pc:chgData name="Miss G MacNaughton" userId="S::g.macnaughton@oakwoodacademy.org.uk::b20ee1b3-b22d-493d-a4a8-3e38676e88b8" providerId="AD" clId="Web-{02509F50-F721-BB26-C40E-684B09AB14DD}"/>
    <pc:docChg chg="modSld">
      <pc:chgData name="Miss G MacNaughton" userId="S::g.macnaughton@oakwoodacademy.org.uk::b20ee1b3-b22d-493d-a4a8-3e38676e88b8" providerId="AD" clId="Web-{02509F50-F721-BB26-C40E-684B09AB14DD}" dt="2023-10-12T09:55:51.859" v="1" actId="14100"/>
      <pc:docMkLst>
        <pc:docMk/>
      </pc:docMkLst>
      <pc:sldChg chg="modSp">
        <pc:chgData name="Miss G MacNaughton" userId="S::g.macnaughton@oakwoodacademy.org.uk::b20ee1b3-b22d-493d-a4a8-3e38676e88b8" providerId="AD" clId="Web-{02509F50-F721-BB26-C40E-684B09AB14DD}" dt="2023-10-12T09:55:51.859" v="1" actId="14100"/>
        <pc:sldMkLst>
          <pc:docMk/>
          <pc:sldMk cId="1585237460" sldId="573"/>
        </pc:sldMkLst>
        <pc:picChg chg="mod">
          <ac:chgData name="Miss G MacNaughton" userId="S::g.macnaughton@oakwoodacademy.org.uk::b20ee1b3-b22d-493d-a4a8-3e38676e88b8" providerId="AD" clId="Web-{02509F50-F721-BB26-C40E-684B09AB14DD}" dt="2023-10-12T09:55:51.859" v="1" actId="14100"/>
          <ac:picMkLst>
            <pc:docMk/>
            <pc:sldMk cId="1585237460" sldId="573"/>
            <ac:picMk id="10" creationId="{0930DFC2-C126-FA52-4301-8318CFC27616}"/>
          </ac:picMkLst>
        </pc:picChg>
      </pc:sldChg>
    </pc:docChg>
  </pc:docChgLst>
  <pc:docChgLst>
    <pc:chgData name="Mr S McNeill" userId="S::s.mcneill@oakwoodacademy.org.uk::6e724fb2-b9bb-4cc7-a1a3-10b9ab9ebf2f" providerId="AD" clId="Web-{7C9328C5-E778-209D-B6C4-32380B65225E}"/>
    <pc:docChg chg="sldOrd">
      <pc:chgData name="Mr S McNeill" userId="S::s.mcneill@oakwoodacademy.org.uk::6e724fb2-b9bb-4cc7-a1a3-10b9ab9ebf2f" providerId="AD" clId="Web-{7C9328C5-E778-209D-B6C4-32380B65225E}" dt="2023-10-02T06:39:49.785" v="1"/>
      <pc:docMkLst>
        <pc:docMk/>
      </pc:docMkLst>
      <pc:sldChg chg="ord">
        <pc:chgData name="Mr S McNeill" userId="S::s.mcneill@oakwoodacademy.org.uk::6e724fb2-b9bb-4cc7-a1a3-10b9ab9ebf2f" providerId="AD" clId="Web-{7C9328C5-E778-209D-B6C4-32380B65225E}" dt="2023-10-02T06:39:49.785" v="1"/>
        <pc:sldMkLst>
          <pc:docMk/>
          <pc:sldMk cId="2569690164" sldId="553"/>
        </pc:sldMkLst>
      </pc:sldChg>
    </pc:docChg>
  </pc:docChgLst>
  <pc:docChgLst>
    <pc:chgData name="Mr S McNeill" userId="S::s.mcneill@oakwoodacademy.org.uk::6e724fb2-b9bb-4cc7-a1a3-10b9ab9ebf2f" providerId="AD" clId="Web-{E1213ACF-4EBA-64E6-22B3-8769A1B3A151}"/>
    <pc:docChg chg="delSld">
      <pc:chgData name="Mr S McNeill" userId="S::s.mcneill@oakwoodacademy.org.uk::6e724fb2-b9bb-4cc7-a1a3-10b9ab9ebf2f" providerId="AD" clId="Web-{E1213ACF-4EBA-64E6-22B3-8769A1B3A151}" dt="2023-07-17T08:57:57.637" v="0"/>
      <pc:docMkLst>
        <pc:docMk/>
      </pc:docMkLst>
      <pc:sldChg chg="del">
        <pc:chgData name="Mr S McNeill" userId="S::s.mcneill@oakwoodacademy.org.uk::6e724fb2-b9bb-4cc7-a1a3-10b9ab9ebf2f" providerId="AD" clId="Web-{E1213ACF-4EBA-64E6-22B3-8769A1B3A151}" dt="2023-07-17T08:57:57.637" v="0"/>
        <pc:sldMkLst>
          <pc:docMk/>
          <pc:sldMk cId="3720523" sldId="545"/>
        </pc:sldMkLst>
      </pc:sldChg>
    </pc:docChg>
  </pc:docChgLst>
  <pc:docChgLst>
    <pc:chgData name="Miss G MacNaughton" userId="S::g.macnaughton@oakwoodacademy.org.uk::b20ee1b3-b22d-493d-a4a8-3e38676e88b8" providerId="AD" clId="Web-{E2A989AE-DE52-92BF-9BE7-74213212CE4C}"/>
    <pc:docChg chg="addSld delSld modSld">
      <pc:chgData name="Miss G MacNaughton" userId="S::g.macnaughton@oakwoodacademy.org.uk::b20ee1b3-b22d-493d-a4a8-3e38676e88b8" providerId="AD" clId="Web-{E2A989AE-DE52-92BF-9BE7-74213212CE4C}" dt="2023-11-14T08:05:57.691" v="159"/>
      <pc:docMkLst>
        <pc:docMk/>
      </pc:docMkLst>
      <pc:sldChg chg="addSp modSp new">
        <pc:chgData name="Miss G MacNaughton" userId="S::g.macnaughton@oakwoodacademy.org.uk::b20ee1b3-b22d-493d-a4a8-3e38676e88b8" providerId="AD" clId="Web-{E2A989AE-DE52-92BF-9BE7-74213212CE4C}" dt="2023-11-14T08:04:19.954" v="156"/>
        <pc:sldMkLst>
          <pc:docMk/>
          <pc:sldMk cId="3012103292" sldId="622"/>
        </pc:sldMkLst>
        <pc:spChg chg="mod">
          <ac:chgData name="Miss G MacNaughton" userId="S::g.macnaughton@oakwoodacademy.org.uk::b20ee1b3-b22d-493d-a4a8-3e38676e88b8" providerId="AD" clId="Web-{E2A989AE-DE52-92BF-9BE7-74213212CE4C}" dt="2023-11-14T08:04:09.454" v="140" actId="20577"/>
          <ac:spMkLst>
            <pc:docMk/>
            <pc:sldMk cId="3012103292" sldId="622"/>
            <ac:spMk id="2" creationId="{6283C0D4-6EDD-2F74-CA51-1481469A7F6D}"/>
          </ac:spMkLst>
        </pc:spChg>
        <pc:graphicFrameChg chg="add mod modGraphic">
          <ac:chgData name="Miss G MacNaughton" userId="S::g.macnaughton@oakwoodacademy.org.uk::b20ee1b3-b22d-493d-a4a8-3e38676e88b8" providerId="AD" clId="Web-{E2A989AE-DE52-92BF-9BE7-74213212CE4C}" dt="2023-11-14T08:04:19.954" v="156"/>
          <ac:graphicFrameMkLst>
            <pc:docMk/>
            <pc:sldMk cId="3012103292" sldId="622"/>
            <ac:graphicFrameMk id="4" creationId="{70F33AAD-4441-CE3D-73B0-B6A016977DD1}"/>
          </ac:graphicFrameMkLst>
        </pc:graphicFrameChg>
      </pc:sldChg>
      <pc:sldChg chg="addSp delSp modSp new del">
        <pc:chgData name="Miss G MacNaughton" userId="S::g.macnaughton@oakwoodacademy.org.uk::b20ee1b3-b22d-493d-a4a8-3e38676e88b8" providerId="AD" clId="Web-{E2A989AE-DE52-92BF-9BE7-74213212CE4C}" dt="2023-11-14T08:01:53.028" v="3"/>
        <pc:sldMkLst>
          <pc:docMk/>
          <pc:sldMk cId="3857048391" sldId="622"/>
        </pc:sldMkLst>
        <pc:graphicFrameChg chg="add del mod">
          <ac:chgData name="Miss G MacNaughton" userId="S::g.macnaughton@oakwoodacademy.org.uk::b20ee1b3-b22d-493d-a4a8-3e38676e88b8" providerId="AD" clId="Web-{E2A989AE-DE52-92BF-9BE7-74213212CE4C}" dt="2023-11-14T08:01:49.872" v="2"/>
          <ac:graphicFrameMkLst>
            <pc:docMk/>
            <pc:sldMk cId="3857048391" sldId="622"/>
            <ac:graphicFrameMk id="3" creationId="{1E308E6F-A9BE-DB71-D05B-31DC097D649A}"/>
          </ac:graphicFrameMkLst>
        </pc:graphicFrameChg>
      </pc:sldChg>
      <pc:sldChg chg="addSp modSp new mod setBg">
        <pc:chgData name="Miss G MacNaughton" userId="S::g.macnaughton@oakwoodacademy.org.uk::b20ee1b3-b22d-493d-a4a8-3e38676e88b8" providerId="AD" clId="Web-{E2A989AE-DE52-92BF-9BE7-74213212CE4C}" dt="2023-11-14T08:05:57.691" v="159"/>
        <pc:sldMkLst>
          <pc:docMk/>
          <pc:sldMk cId="2357053703" sldId="623"/>
        </pc:sldMkLst>
        <pc:spChg chg="add">
          <ac:chgData name="Miss G MacNaughton" userId="S::g.macnaughton@oakwoodacademy.org.uk::b20ee1b3-b22d-493d-a4a8-3e38676e88b8" providerId="AD" clId="Web-{E2A989AE-DE52-92BF-9BE7-74213212CE4C}" dt="2023-11-14T08:05:57.691" v="159"/>
          <ac:spMkLst>
            <pc:docMk/>
            <pc:sldMk cId="2357053703" sldId="623"/>
            <ac:spMk id="7" creationId="{1A132FCB-B5B4-417C-9E11-9813E11046EB}"/>
          </ac:spMkLst>
        </pc:spChg>
        <pc:spChg chg="add">
          <ac:chgData name="Miss G MacNaughton" userId="S::g.macnaughton@oakwoodacademy.org.uk::b20ee1b3-b22d-493d-a4a8-3e38676e88b8" providerId="AD" clId="Web-{E2A989AE-DE52-92BF-9BE7-74213212CE4C}" dt="2023-11-14T08:05:57.691" v="159"/>
          <ac:spMkLst>
            <pc:docMk/>
            <pc:sldMk cId="2357053703" sldId="623"/>
            <ac:spMk id="9" creationId="{AF7614F1-58A8-4F51-BE9E-460C2D12B5FA}"/>
          </ac:spMkLst>
        </pc:spChg>
        <pc:spChg chg="add">
          <ac:chgData name="Miss G MacNaughton" userId="S::g.macnaughton@oakwoodacademy.org.uk::b20ee1b3-b22d-493d-a4a8-3e38676e88b8" providerId="AD" clId="Web-{E2A989AE-DE52-92BF-9BE7-74213212CE4C}" dt="2023-11-14T08:05:57.691" v="159"/>
          <ac:spMkLst>
            <pc:docMk/>
            <pc:sldMk cId="2357053703" sldId="623"/>
            <ac:spMk id="11" creationId="{9A949972-ABE9-4305-8999-ABC76BCAA092}"/>
          </ac:spMkLst>
        </pc:spChg>
        <pc:picChg chg="add mod">
          <ac:chgData name="Miss G MacNaughton" userId="S::g.macnaughton@oakwoodacademy.org.uk::b20ee1b3-b22d-493d-a4a8-3e38676e88b8" providerId="AD" clId="Web-{E2A989AE-DE52-92BF-9BE7-74213212CE4C}" dt="2023-11-14T08:05:57.691" v="159"/>
          <ac:picMkLst>
            <pc:docMk/>
            <pc:sldMk cId="2357053703" sldId="623"/>
            <ac:picMk id="2" creationId="{AEAF5C44-C29C-6B9C-334B-143674D46978}"/>
          </ac:picMkLst>
        </pc:picChg>
      </pc:sldChg>
    </pc:docChg>
  </pc:docChgLst>
  <pc:docChgLst>
    <pc:chgData name="Mr S McNeill" userId="S::s.mcneill@oakwoodacademy.org.uk::6e724fb2-b9bb-4cc7-a1a3-10b9ab9ebf2f" providerId="AD" clId="Web-{55912FCA-1F67-C390-5D37-CF7312E6FD7A}"/>
    <pc:docChg chg="modSld">
      <pc:chgData name="Mr S McNeill" userId="S::s.mcneill@oakwoodacademy.org.uk::6e724fb2-b9bb-4cc7-a1a3-10b9ab9ebf2f" providerId="AD" clId="Web-{55912FCA-1F67-C390-5D37-CF7312E6FD7A}" dt="2023-04-17T09:23:06.218" v="3"/>
      <pc:docMkLst>
        <pc:docMk/>
      </pc:docMkLst>
      <pc:sldChg chg="delSp">
        <pc:chgData name="Mr S McNeill" userId="S::s.mcneill@oakwoodacademy.org.uk::6e724fb2-b9bb-4cc7-a1a3-10b9ab9ebf2f" providerId="AD" clId="Web-{55912FCA-1F67-C390-5D37-CF7312E6FD7A}" dt="2023-04-17T09:23:06.218" v="3"/>
        <pc:sldMkLst>
          <pc:docMk/>
          <pc:sldMk cId="652029845" sldId="370"/>
        </pc:sldMkLst>
        <pc:picChg chg="del">
          <ac:chgData name="Mr S McNeill" userId="S::s.mcneill@oakwoodacademy.org.uk::6e724fb2-b9bb-4cc7-a1a3-10b9ab9ebf2f" providerId="AD" clId="Web-{55912FCA-1F67-C390-5D37-CF7312E6FD7A}" dt="2023-04-17T09:23:06.218" v="3"/>
          <ac:picMkLst>
            <pc:docMk/>
            <pc:sldMk cId="652029845" sldId="370"/>
            <ac:picMk id="5" creationId="{D3265B63-A4FF-0069-6376-88A2AC3E54DD}"/>
          </ac:picMkLst>
        </pc:picChg>
      </pc:sldChg>
      <pc:sldChg chg="modSp">
        <pc:chgData name="Mr S McNeill" userId="S::s.mcneill@oakwoodacademy.org.uk::6e724fb2-b9bb-4cc7-a1a3-10b9ab9ebf2f" providerId="AD" clId="Web-{55912FCA-1F67-C390-5D37-CF7312E6FD7A}" dt="2023-04-17T09:19:36.776" v="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55912FCA-1F67-C390-5D37-CF7312E6FD7A}" dt="2023-04-17T09:19:36.776" v="2" actId="20577"/>
          <ac:spMkLst>
            <pc:docMk/>
            <pc:sldMk cId="3904834184" sldId="380"/>
            <ac:spMk id="2" creationId="{9B2284B0-E0C2-122C-AA13-8B70FF7E6BC6}"/>
          </ac:spMkLst>
        </pc:spChg>
      </pc:sldChg>
    </pc:docChg>
  </pc:docChgLst>
  <pc:docChgLst>
    <pc:chgData name="Miss G MacNaughton" userId="S::g.macnaughton@oakwoodacademy.org.uk::b20ee1b3-b22d-493d-a4a8-3e38676e88b8" providerId="AD" clId="Web-{9A9015B9-0CBF-3495-D30B-626E7FF85249}"/>
    <pc:docChg chg="addSld modSld sldOrd">
      <pc:chgData name="Miss G MacNaughton" userId="S::g.macnaughton@oakwoodacademy.org.uk::b20ee1b3-b22d-493d-a4a8-3e38676e88b8" providerId="AD" clId="Web-{9A9015B9-0CBF-3495-D30B-626E7FF85249}" dt="2023-06-06T10:40:55.132" v="3"/>
      <pc:docMkLst>
        <pc:docMk/>
      </pc:docMkLst>
      <pc:sldChg chg="ord">
        <pc:chgData name="Miss G MacNaughton" userId="S::g.macnaughton@oakwoodacademy.org.uk::b20ee1b3-b22d-493d-a4a8-3e38676e88b8" providerId="AD" clId="Web-{9A9015B9-0CBF-3495-D30B-626E7FF85249}" dt="2023-06-06T10:40:40.569" v="0"/>
        <pc:sldMkLst>
          <pc:docMk/>
          <pc:sldMk cId="3621583270" sldId="520"/>
        </pc:sldMkLst>
      </pc:sldChg>
      <pc:sldChg chg="addSp modSp new mod setBg">
        <pc:chgData name="Miss G MacNaughton" userId="S::g.macnaughton@oakwoodacademy.org.uk::b20ee1b3-b22d-493d-a4a8-3e38676e88b8" providerId="AD" clId="Web-{9A9015B9-0CBF-3495-D30B-626E7FF85249}" dt="2023-06-06T10:40:55.132" v="3"/>
        <pc:sldMkLst>
          <pc:docMk/>
          <pc:sldMk cId="861272260" sldId="522"/>
        </pc:sldMkLst>
        <pc:spChg chg="add">
          <ac:chgData name="Miss G MacNaughton" userId="S::g.macnaughton@oakwoodacademy.org.uk::b20ee1b3-b22d-493d-a4a8-3e38676e88b8" providerId="AD" clId="Web-{9A9015B9-0CBF-3495-D30B-626E7FF85249}" dt="2023-06-06T10:40:55.132" v="3"/>
          <ac:spMkLst>
            <pc:docMk/>
            <pc:sldMk cId="861272260" sldId="522"/>
            <ac:spMk id="7" creationId="{5008198D-FCF3-41E4-A622-7191D7174A3D}"/>
          </ac:spMkLst>
        </pc:spChg>
        <pc:spChg chg="add">
          <ac:chgData name="Miss G MacNaughton" userId="S::g.macnaughton@oakwoodacademy.org.uk::b20ee1b3-b22d-493d-a4a8-3e38676e88b8" providerId="AD" clId="Web-{9A9015B9-0CBF-3495-D30B-626E7FF85249}" dt="2023-06-06T10:40:55.132" v="3"/>
          <ac:spMkLst>
            <pc:docMk/>
            <pc:sldMk cId="861272260" sldId="522"/>
            <ac:spMk id="9" creationId="{2317DD16-9A39-4986-A44C-D56EB682A23E}"/>
          </ac:spMkLst>
        </pc:spChg>
        <pc:grpChg chg="add">
          <ac:chgData name="Miss G MacNaughton" userId="S::g.macnaughton@oakwoodacademy.org.uk::b20ee1b3-b22d-493d-a4a8-3e38676e88b8" providerId="AD" clId="Web-{9A9015B9-0CBF-3495-D30B-626E7FF85249}" dt="2023-06-06T10:40:55.132" v="3"/>
          <ac:grpSpMkLst>
            <pc:docMk/>
            <pc:sldMk cId="861272260" sldId="522"/>
            <ac:grpSpMk id="11" creationId="{14504C28-803F-4875-9994-193D706F3EA1}"/>
          </ac:grpSpMkLst>
        </pc:grpChg>
        <pc:picChg chg="add mod">
          <ac:chgData name="Miss G MacNaughton" userId="S::g.macnaughton@oakwoodacademy.org.uk::b20ee1b3-b22d-493d-a4a8-3e38676e88b8" providerId="AD" clId="Web-{9A9015B9-0CBF-3495-D30B-626E7FF85249}" dt="2023-06-06T10:40:55.132" v="3"/>
          <ac:picMkLst>
            <pc:docMk/>
            <pc:sldMk cId="861272260" sldId="522"/>
            <ac:picMk id="2" creationId="{78635606-C376-0A34-2FD1-8873F9D92C57}"/>
          </ac:picMkLst>
        </pc:picChg>
      </pc:sldChg>
    </pc:docChg>
  </pc:docChgLst>
  <pc:docChgLst>
    <pc:chgData name="Mr S McNeill" userId="S::s.mcneill@oakwoodacademy.org.uk::6e724fb2-b9bb-4cc7-a1a3-10b9ab9ebf2f" providerId="AD" clId="Web-{8B16FF79-8190-93C4-5DE6-443B815D2339}"/>
    <pc:docChg chg="modSld">
      <pc:chgData name="Mr S McNeill" userId="S::s.mcneill@oakwoodacademy.org.uk::6e724fb2-b9bb-4cc7-a1a3-10b9ab9ebf2f" providerId="AD" clId="Web-{8B16FF79-8190-93C4-5DE6-443B815D2339}" dt="2023-07-10T10:47:02.661" v="224" actId="20577"/>
      <pc:docMkLst>
        <pc:docMk/>
      </pc:docMkLst>
      <pc:sldChg chg="addSp modSp">
        <pc:chgData name="Mr S McNeill" userId="S::s.mcneill@oakwoodacademy.org.uk::6e724fb2-b9bb-4cc7-a1a3-10b9ab9ebf2f" providerId="AD" clId="Web-{8B16FF79-8190-93C4-5DE6-443B815D2339}" dt="2023-07-10T10:47:02.661" v="224" actId="20577"/>
        <pc:sldMkLst>
          <pc:docMk/>
          <pc:sldMk cId="3720523" sldId="545"/>
        </pc:sldMkLst>
        <pc:spChg chg="add mod">
          <ac:chgData name="Mr S McNeill" userId="S::s.mcneill@oakwoodacademy.org.uk::6e724fb2-b9bb-4cc7-a1a3-10b9ab9ebf2f" providerId="AD" clId="Web-{8B16FF79-8190-93C4-5DE6-443B815D2339}" dt="2023-07-10T10:47:02.661" v="224" actId="20577"/>
          <ac:spMkLst>
            <pc:docMk/>
            <pc:sldMk cId="3720523" sldId="545"/>
            <ac:spMk id="3" creationId="{0836C78A-9CB0-92B2-CFAB-2061F91D5E32}"/>
          </ac:spMkLst>
        </pc:spChg>
      </pc:sldChg>
    </pc:docChg>
  </pc:docChgLst>
  <pc:docChgLst>
    <pc:chgData name="Mr S McNeill" userId="S::s.mcneill@oakwoodacademy.org.uk::6e724fb2-b9bb-4cc7-a1a3-10b9ab9ebf2f" providerId="AD" clId="Web-{D920F02A-A1C9-D3D8-06D5-8A05B58C0C2C}"/>
    <pc:docChg chg="delSld modSld">
      <pc:chgData name="Mr S McNeill" userId="S::s.mcneill@oakwoodacademy.org.uk::6e724fb2-b9bb-4cc7-a1a3-10b9ab9ebf2f" providerId="AD" clId="Web-{D920F02A-A1C9-D3D8-06D5-8A05B58C0C2C}" dt="2024-01-02T12:45:48.342" v="26"/>
      <pc:docMkLst>
        <pc:docMk/>
      </pc:docMkLst>
      <pc:sldChg chg="del">
        <pc:chgData name="Mr S McNeill" userId="S::s.mcneill@oakwoodacademy.org.uk::6e724fb2-b9bb-4cc7-a1a3-10b9ab9ebf2f" providerId="AD" clId="Web-{D920F02A-A1C9-D3D8-06D5-8A05B58C0C2C}" dt="2024-01-02T12:45:27.935" v="13"/>
        <pc:sldMkLst>
          <pc:docMk/>
          <pc:sldMk cId="109857222" sldId="256"/>
        </pc:sldMkLst>
      </pc:sldChg>
      <pc:sldChg chg="delSp">
        <pc:chgData name="Mr S McNeill" userId="S::s.mcneill@oakwoodacademy.org.uk::6e724fb2-b9bb-4cc7-a1a3-10b9ab9ebf2f" providerId="AD" clId="Web-{D920F02A-A1C9-D3D8-06D5-8A05B58C0C2C}" dt="2024-01-02T12:45:43.139" v="24"/>
        <pc:sldMkLst>
          <pc:docMk/>
          <pc:sldMk cId="2726537207" sldId="305"/>
        </pc:sldMkLst>
        <pc:spChg chg="del">
          <ac:chgData name="Mr S McNeill" userId="S::s.mcneill@oakwoodacademy.org.uk::6e724fb2-b9bb-4cc7-a1a3-10b9ab9ebf2f" providerId="AD" clId="Web-{D920F02A-A1C9-D3D8-06D5-8A05B58C0C2C}" dt="2024-01-02T12:45:41.826" v="22"/>
          <ac:spMkLst>
            <pc:docMk/>
            <pc:sldMk cId="2726537207" sldId="305"/>
            <ac:spMk id="5" creationId="{A189B29B-CE4C-6D06-B85F-C891683EAC36}"/>
          </ac:spMkLst>
        </pc:spChg>
        <pc:picChg chg="del">
          <ac:chgData name="Mr S McNeill" userId="S::s.mcneill@oakwoodacademy.org.uk::6e724fb2-b9bb-4cc7-a1a3-10b9ab9ebf2f" providerId="AD" clId="Web-{D920F02A-A1C9-D3D8-06D5-8A05B58C0C2C}" dt="2024-01-02T12:45:39.357" v="21"/>
          <ac:picMkLst>
            <pc:docMk/>
            <pc:sldMk cId="2726537207" sldId="305"/>
            <ac:picMk id="4" creationId="{7ADC005E-1CB2-A8A4-6B8C-0106D854B60B}"/>
          </ac:picMkLst>
        </pc:picChg>
        <pc:picChg chg="del">
          <ac:chgData name="Mr S McNeill" userId="S::s.mcneill@oakwoodacademy.org.uk::6e724fb2-b9bb-4cc7-a1a3-10b9ab9ebf2f" providerId="AD" clId="Web-{D920F02A-A1C9-D3D8-06D5-8A05B58C0C2C}" dt="2024-01-02T12:45:43.139" v="24"/>
          <ac:picMkLst>
            <pc:docMk/>
            <pc:sldMk cId="2726537207" sldId="305"/>
            <ac:picMk id="6" creationId="{EA1617D1-E11C-5323-FFFD-A8517AA233A4}"/>
          </ac:picMkLst>
        </pc:picChg>
        <pc:picChg chg="del">
          <ac:chgData name="Mr S McNeill" userId="S::s.mcneill@oakwoodacademy.org.uk::6e724fb2-b9bb-4cc7-a1a3-10b9ab9ebf2f" providerId="AD" clId="Web-{D920F02A-A1C9-D3D8-06D5-8A05B58C0C2C}" dt="2024-01-02T12:45:42.436" v="23"/>
          <ac:picMkLst>
            <pc:docMk/>
            <pc:sldMk cId="2726537207" sldId="305"/>
            <ac:picMk id="7" creationId="{45DC764A-862D-F198-CCBD-EA83D5D1FB25}"/>
          </ac:picMkLst>
        </pc:picChg>
      </pc:sldChg>
      <pc:sldChg chg="modSp">
        <pc:chgData name="Mr S McNeill" userId="S::s.mcneill@oakwoodacademy.org.uk::6e724fb2-b9bb-4cc7-a1a3-10b9ab9ebf2f" providerId="AD" clId="Web-{D920F02A-A1C9-D3D8-06D5-8A05B58C0C2C}" dt="2024-01-02T12:44:31.277" v="4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D920F02A-A1C9-D3D8-06D5-8A05B58C0C2C}" dt="2024-01-02T12:44:31.277" v="4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920F02A-A1C9-D3D8-06D5-8A05B58C0C2C}" dt="2024-01-02T12:44:41.856" v="9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D920F02A-A1C9-D3D8-06D5-8A05B58C0C2C}" dt="2024-01-02T12:44:41.856" v="9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Sp">
        <pc:chgData name="Mr S McNeill" userId="S::s.mcneill@oakwoodacademy.org.uk::6e724fb2-b9bb-4cc7-a1a3-10b9ab9ebf2f" providerId="AD" clId="Web-{D920F02A-A1C9-D3D8-06D5-8A05B58C0C2C}" dt="2024-01-02T12:45:45.764" v="25"/>
        <pc:sldMkLst>
          <pc:docMk/>
          <pc:sldMk cId="3433018417" sldId="614"/>
        </pc:sldMkLst>
        <pc:picChg chg="del">
          <ac:chgData name="Mr S McNeill" userId="S::s.mcneill@oakwoodacademy.org.uk::6e724fb2-b9bb-4cc7-a1a3-10b9ab9ebf2f" providerId="AD" clId="Web-{D920F02A-A1C9-D3D8-06D5-8A05B58C0C2C}" dt="2024-01-02T12:45:45.764" v="25"/>
          <ac:picMkLst>
            <pc:docMk/>
            <pc:sldMk cId="3433018417" sldId="614"/>
            <ac:picMk id="2" creationId="{A29509A3-4BE7-2700-A207-F82137575BA0}"/>
          </ac:picMkLst>
        </pc:picChg>
      </pc:sldChg>
      <pc:sldChg chg="del">
        <pc:chgData name="Mr S McNeill" userId="S::s.mcneill@oakwoodacademy.org.uk::6e724fb2-b9bb-4cc7-a1a3-10b9ab9ebf2f" providerId="AD" clId="Web-{D920F02A-A1C9-D3D8-06D5-8A05B58C0C2C}" dt="2024-01-02T12:45:33.295" v="17"/>
        <pc:sldMkLst>
          <pc:docMk/>
          <pc:sldMk cId="159101742" sldId="625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33.685" v="18"/>
        <pc:sldMkLst>
          <pc:docMk/>
          <pc:sldMk cId="2126097733" sldId="626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34.373" v="19"/>
        <pc:sldMkLst>
          <pc:docMk/>
          <pc:sldMk cId="3844729573" sldId="647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35.045" v="20"/>
        <pc:sldMkLst>
          <pc:docMk/>
          <pc:sldMk cId="192199138" sldId="648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9.873" v="16"/>
        <pc:sldMkLst>
          <pc:docMk/>
          <pc:sldMk cId="2677831025" sldId="706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9.357" v="15"/>
        <pc:sldMkLst>
          <pc:docMk/>
          <pc:sldMk cId="499779306" sldId="709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8.873" v="14"/>
        <pc:sldMkLst>
          <pc:docMk/>
          <pc:sldMk cId="3635313352" sldId="711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1.201" v="10"/>
        <pc:sldMkLst>
          <pc:docMk/>
          <pc:sldMk cId="1264852579" sldId="712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2.029" v="11"/>
        <pc:sldMkLst>
          <pc:docMk/>
          <pc:sldMk cId="1427113052" sldId="713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7.107" v="12"/>
        <pc:sldMkLst>
          <pc:docMk/>
          <pc:sldMk cId="1233806315" sldId="714"/>
        </pc:sldMkLst>
      </pc:sldChg>
      <pc:sldChg chg="addSp delSp modSp">
        <pc:chgData name="Mr S McNeill" userId="S::s.mcneill@oakwoodacademy.org.uk::6e724fb2-b9bb-4cc7-a1a3-10b9ab9ebf2f" providerId="AD" clId="Web-{D920F02A-A1C9-D3D8-06D5-8A05B58C0C2C}" dt="2024-01-02T12:45:48.342" v="26"/>
        <pc:sldMkLst>
          <pc:docMk/>
          <pc:sldMk cId="1785305164" sldId="715"/>
        </pc:sldMkLst>
        <pc:spChg chg="add mod">
          <ac:chgData name="Mr S McNeill" userId="S::s.mcneill@oakwoodacademy.org.uk::6e724fb2-b9bb-4cc7-a1a3-10b9ab9ebf2f" providerId="AD" clId="Web-{D920F02A-A1C9-D3D8-06D5-8A05B58C0C2C}" dt="2024-01-02T12:45:48.342" v="26"/>
          <ac:spMkLst>
            <pc:docMk/>
            <pc:sldMk cId="1785305164" sldId="715"/>
            <ac:spMk id="5" creationId="{A92DB179-DA93-84AF-A255-C98EF1FE8351}"/>
          </ac:spMkLst>
        </pc:spChg>
        <pc:picChg chg="del">
          <ac:chgData name="Mr S McNeill" userId="S::s.mcneill@oakwoodacademy.org.uk::6e724fb2-b9bb-4cc7-a1a3-10b9ab9ebf2f" providerId="AD" clId="Web-{D920F02A-A1C9-D3D8-06D5-8A05B58C0C2C}" dt="2024-01-02T12:45:48.342" v="26"/>
          <ac:picMkLst>
            <pc:docMk/>
            <pc:sldMk cId="1785305164" sldId="715"/>
            <ac:picMk id="4" creationId="{9DEDB591-BB43-027D-22F6-EA66566A5150}"/>
          </ac:picMkLst>
        </pc:picChg>
      </pc:sldChg>
    </pc:docChg>
  </pc:docChgLst>
  <pc:docChgLst>
    <pc:chgData name="Mr S McNeill" userId="S::s.mcneill@oakwoodacademy.org.uk::6e724fb2-b9bb-4cc7-a1a3-10b9ab9ebf2f" providerId="AD" clId="Web-{8EE9217D-E0C3-3C48-F05B-5716B7137B86}"/>
    <pc:docChg chg="delSld modSld">
      <pc:chgData name="Mr S McNeill" userId="S::s.mcneill@oakwoodacademy.org.uk::6e724fb2-b9bb-4cc7-a1a3-10b9ab9ebf2f" providerId="AD" clId="Web-{8EE9217D-E0C3-3C48-F05B-5716B7137B86}" dt="2023-05-15T06:38:54.128" v="259" actId="20577"/>
      <pc:docMkLst>
        <pc:docMk/>
      </pc:docMkLst>
      <pc:sldChg chg="modSp">
        <pc:chgData name="Mr S McNeill" userId="S::s.mcneill@oakwoodacademy.org.uk::6e724fb2-b9bb-4cc7-a1a3-10b9ab9ebf2f" providerId="AD" clId="Web-{8EE9217D-E0C3-3C48-F05B-5716B7137B86}" dt="2023-05-15T06:35:47.780" v="240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EE9217D-E0C3-3C48-F05B-5716B7137B86}" dt="2023-05-15T06:35:47.780" v="240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8EE9217D-E0C3-3C48-F05B-5716B7137B86}" dt="2023-05-15T06:32:27.729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EE9217D-E0C3-3C48-F05B-5716B7137B86}" dt="2023-05-15T06:32:27.729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EE9217D-E0C3-3C48-F05B-5716B7137B86}" dt="2023-05-15T06:33:07.136" v="1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8EE9217D-E0C3-3C48-F05B-5716B7137B86}" dt="2023-05-15T06:33:07.136" v="1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8EE9217D-E0C3-3C48-F05B-5716B7137B86}" dt="2023-05-15T06:37:24.391" v="256" actId="107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8EE9217D-E0C3-3C48-F05B-5716B7137B86}" dt="2023-05-15T06:36:13.781" v="244"/>
          <ac:picMkLst>
            <pc:docMk/>
            <pc:sldMk cId="496717031" sldId="497"/>
            <ac:picMk id="3" creationId="{2D2073F8-B5EC-CF33-8A83-4AB41CE9C0EE}"/>
          </ac:picMkLst>
        </pc:picChg>
        <pc:picChg chg="add mod modCrop">
          <ac:chgData name="Mr S McNeill" userId="S::s.mcneill@oakwoodacademy.org.uk::6e724fb2-b9bb-4cc7-a1a3-10b9ab9ebf2f" providerId="AD" clId="Web-{8EE9217D-E0C3-3C48-F05B-5716B7137B86}" dt="2023-05-15T06:37:24.391" v="256" actId="1076"/>
          <ac:picMkLst>
            <pc:docMk/>
            <pc:sldMk cId="496717031" sldId="497"/>
            <ac:picMk id="4" creationId="{27F00C98-0921-EB1A-8EE9-870860A42281}"/>
          </ac:picMkLst>
        </pc:picChg>
      </pc:sldChg>
      <pc:sldChg chg="del">
        <pc:chgData name="Mr S McNeill" userId="S::s.mcneill@oakwoodacademy.org.uk::6e724fb2-b9bb-4cc7-a1a3-10b9ab9ebf2f" providerId="AD" clId="Web-{8EE9217D-E0C3-3C48-F05B-5716B7137B86}" dt="2023-05-15T06:35:50.796" v="241"/>
        <pc:sldMkLst>
          <pc:docMk/>
          <pc:sldMk cId="3100570496" sldId="498"/>
        </pc:sldMkLst>
      </pc:sldChg>
      <pc:sldChg chg="del">
        <pc:chgData name="Mr S McNeill" userId="S::s.mcneill@oakwoodacademy.org.uk::6e724fb2-b9bb-4cc7-a1a3-10b9ab9ebf2f" providerId="AD" clId="Web-{8EE9217D-E0C3-3C48-F05B-5716B7137B86}" dt="2023-05-15T06:35:51.577" v="242"/>
        <pc:sldMkLst>
          <pc:docMk/>
          <pc:sldMk cId="4112231047" sldId="499"/>
        </pc:sldMkLst>
      </pc:sldChg>
      <pc:sldChg chg="del">
        <pc:chgData name="Mr S McNeill" userId="S::s.mcneill@oakwoodacademy.org.uk::6e724fb2-b9bb-4cc7-a1a3-10b9ab9ebf2f" providerId="AD" clId="Web-{8EE9217D-E0C3-3C48-F05B-5716B7137B86}" dt="2023-05-15T06:35:52.218" v="243"/>
        <pc:sldMkLst>
          <pc:docMk/>
          <pc:sldMk cId="2340477156" sldId="500"/>
        </pc:sldMkLst>
      </pc:sldChg>
      <pc:sldChg chg="addSp delSp modSp">
        <pc:chgData name="Mr S McNeill" userId="S::s.mcneill@oakwoodacademy.org.uk::6e724fb2-b9bb-4cc7-a1a3-10b9ab9ebf2f" providerId="AD" clId="Web-{8EE9217D-E0C3-3C48-F05B-5716B7137B86}" dt="2023-05-15T06:38:54.128" v="259" actId="20577"/>
        <pc:sldMkLst>
          <pc:docMk/>
          <pc:sldMk cId="1135838606" sldId="501"/>
        </pc:sldMkLst>
        <pc:spChg chg="mod">
          <ac:chgData name="Mr S McNeill" userId="S::s.mcneill@oakwoodacademy.org.uk::6e724fb2-b9bb-4cc7-a1a3-10b9ab9ebf2f" providerId="AD" clId="Web-{8EE9217D-E0C3-3C48-F05B-5716B7137B86}" dt="2023-05-15T06:38:54.128" v="259" actId="20577"/>
          <ac:spMkLst>
            <pc:docMk/>
            <pc:sldMk cId="1135838606" sldId="501"/>
            <ac:spMk id="2" creationId="{CC5542FF-F4DD-B6A3-154A-3FD638EDF7F3}"/>
          </ac:spMkLst>
        </pc:spChg>
        <pc:spChg chg="mod">
          <ac:chgData name="Mr S McNeill" userId="S::s.mcneill@oakwoodacademy.org.uk::6e724fb2-b9bb-4cc7-a1a3-10b9ab9ebf2f" providerId="AD" clId="Web-{8EE9217D-E0C3-3C48-F05B-5716B7137B86}" dt="2023-05-15T06:38:48.987" v="258" actId="20577"/>
          <ac:spMkLst>
            <pc:docMk/>
            <pc:sldMk cId="1135838606" sldId="501"/>
            <ac:spMk id="5" creationId="{E996845A-99CC-841B-4940-29EC229BEE5D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9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1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3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5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7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9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21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26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28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30" creationId="{3F0BE7ED-7814-4273-B18A-F26CC0380380}"/>
          </ac:spMkLst>
        </pc:spChg>
        <pc:picChg chg="mod">
          <ac:chgData name="Mr S McNeill" userId="S::s.mcneill@oakwoodacademy.org.uk::6e724fb2-b9bb-4cc7-a1a3-10b9ab9ebf2f" providerId="AD" clId="Web-{8EE9217D-E0C3-3C48-F05B-5716B7137B86}" dt="2023-05-15T06:38:25.158" v="257"/>
          <ac:picMkLst>
            <pc:docMk/>
            <pc:sldMk cId="1135838606" sldId="501"/>
            <ac:picMk id="4" creationId="{7213A050-D022-C193-23FE-10E0009A780B}"/>
          </ac:picMkLst>
        </pc:picChg>
      </pc:sldChg>
    </pc:docChg>
  </pc:docChgLst>
  <pc:docChgLst>
    <pc:chgData name="Mr J Hunt" userId="S::j.hunt@oakwoodacademy.org.uk::c2a5f0b3-16e4-4b6d-a0a0-8d166ab38ae0" providerId="AD" clId="Web-{BD4C6C17-C2AB-2B2B-C53F-F51216B9E33A}"/>
    <pc:docChg chg="delSld">
      <pc:chgData name="Mr J Hunt" userId="S::j.hunt@oakwoodacademy.org.uk::c2a5f0b3-16e4-4b6d-a0a0-8d166ab38ae0" providerId="AD" clId="Web-{BD4C6C17-C2AB-2B2B-C53F-F51216B9E33A}" dt="2023-10-02T09:53:19.939" v="0"/>
      <pc:docMkLst>
        <pc:docMk/>
      </pc:docMkLst>
      <pc:sldChg chg="del">
        <pc:chgData name="Mr J Hunt" userId="S::j.hunt@oakwoodacademy.org.uk::c2a5f0b3-16e4-4b6d-a0a0-8d166ab38ae0" providerId="AD" clId="Web-{BD4C6C17-C2AB-2B2B-C53F-F51216B9E33A}" dt="2023-10-02T09:53:19.939" v="0"/>
        <pc:sldMkLst>
          <pc:docMk/>
          <pc:sldMk cId="2512844755" sldId="566"/>
        </pc:sldMkLst>
      </pc:sldChg>
    </pc:docChg>
  </pc:docChgLst>
  <pc:docChgLst>
    <pc:chgData name="Miss G MacNaughton" userId="S::g.macnaughton@oakwoodacademy.org.uk::b20ee1b3-b22d-493d-a4a8-3e38676e88b8" providerId="AD" clId="Web-{C2590CC7-8631-6836-24B0-4D54640FDC3E}"/>
    <pc:docChg chg="modSld">
      <pc:chgData name="Miss G MacNaughton" userId="S::g.macnaughton@oakwoodacademy.org.uk::b20ee1b3-b22d-493d-a4a8-3e38676e88b8" providerId="AD" clId="Web-{C2590CC7-8631-6836-24B0-4D54640FDC3E}" dt="2023-03-29T09:42:16.410" v="2" actId="1076"/>
      <pc:docMkLst>
        <pc:docMk/>
      </pc:docMkLst>
      <pc:sldChg chg="modSp">
        <pc:chgData name="Miss G MacNaughton" userId="S::g.macnaughton@oakwoodacademy.org.uk::b20ee1b3-b22d-493d-a4a8-3e38676e88b8" providerId="AD" clId="Web-{C2590CC7-8631-6836-24B0-4D54640FDC3E}" dt="2023-03-29T09:42:16.410" v="2" actId="1076"/>
        <pc:sldMkLst>
          <pc:docMk/>
          <pc:sldMk cId="2410351178" sldId="369"/>
        </pc:sldMkLst>
        <pc:picChg chg="mod">
          <ac:chgData name="Miss G MacNaughton" userId="S::g.macnaughton@oakwoodacademy.org.uk::b20ee1b3-b22d-493d-a4a8-3e38676e88b8" providerId="AD" clId="Web-{C2590CC7-8631-6836-24B0-4D54640FDC3E}" dt="2023-03-29T09:42:16.410" v="2" actId="1076"/>
          <ac:picMkLst>
            <pc:docMk/>
            <pc:sldMk cId="2410351178" sldId="369"/>
            <ac:picMk id="7" creationId="{FCE188FF-497C-9DDA-2F28-7522C3A4BF05}"/>
          </ac:picMkLst>
        </pc:picChg>
      </pc:sldChg>
    </pc:docChg>
  </pc:docChgLst>
  <pc:docChgLst>
    <pc:chgData name="Ms K Cuthbert" userId="S::k.cuthbert@oakwoodacademy.org.uk::d8d1349e-b469-4275-9de3-9841cdc92874" providerId="AD" clId="Web-{A9E7F8BB-C91F-C2F4-5B62-EF3A2F5ACBEA}"/>
    <pc:docChg chg="modSld">
      <pc:chgData name="Ms K Cuthbert" userId="S::k.cuthbert@oakwoodacademy.org.uk::d8d1349e-b469-4275-9de3-9841cdc92874" providerId="AD" clId="Web-{A9E7F8BB-C91F-C2F4-5B62-EF3A2F5ACBEA}" dt="2023-03-23T13:08:51.047" v="3"/>
      <pc:docMkLst>
        <pc:docMk/>
      </pc:docMkLst>
      <pc:sldChg chg="addSp delSp modSp">
        <pc:chgData name="Ms K Cuthbert" userId="S::k.cuthbert@oakwoodacademy.org.uk::d8d1349e-b469-4275-9de3-9841cdc92874" providerId="AD" clId="Web-{A9E7F8BB-C91F-C2F4-5B62-EF3A2F5ACBEA}" dt="2023-03-23T13:08:51.047" v="3"/>
        <pc:sldMkLst>
          <pc:docMk/>
          <pc:sldMk cId="594778226" sldId="379"/>
        </pc:sldMkLst>
        <pc:picChg chg="add del mod">
          <ac:chgData name="Ms K Cuthbert" userId="S::k.cuthbert@oakwoodacademy.org.uk::d8d1349e-b469-4275-9de3-9841cdc92874" providerId="AD" clId="Web-{A9E7F8BB-C91F-C2F4-5B62-EF3A2F5ACBEA}" dt="2023-03-23T13:08:51.047" v="3"/>
          <ac:picMkLst>
            <pc:docMk/>
            <pc:sldMk cId="594778226" sldId="379"/>
            <ac:picMk id="3" creationId="{9AB63C85-7280-09F1-B087-6DB5B352448E}"/>
          </ac:picMkLst>
        </pc:picChg>
      </pc:sldChg>
    </pc:docChg>
  </pc:docChgLst>
  <pc:docChgLst>
    <pc:chgData name="Mr J Davey" userId="S::j.davey@oakwoodacademy.org.uk::35903d4b-cf2e-4a6a-a4cd-f9bc545b247e" providerId="AD" clId="Web-{6A544EA8-57F6-F463-B821-8EFEC2CBCE70}"/>
    <pc:docChg chg="modSld">
      <pc:chgData name="Mr J Davey" userId="S::j.davey@oakwoodacademy.org.uk::35903d4b-cf2e-4a6a-a4cd-f9bc545b247e" providerId="AD" clId="Web-{6A544EA8-57F6-F463-B821-8EFEC2CBCE70}" dt="2023-06-22T09:52:54.353" v="0" actId="14100"/>
      <pc:docMkLst>
        <pc:docMk/>
      </pc:docMkLst>
      <pc:sldChg chg="modSp">
        <pc:chgData name="Mr J Davey" userId="S::j.davey@oakwoodacademy.org.uk::35903d4b-cf2e-4a6a-a4cd-f9bc545b247e" providerId="AD" clId="Web-{6A544EA8-57F6-F463-B821-8EFEC2CBCE70}" dt="2023-06-22T09:52:54.353" v="0" actId="14100"/>
        <pc:sldMkLst>
          <pc:docMk/>
          <pc:sldMk cId="689655962" sldId="505"/>
        </pc:sldMkLst>
        <pc:picChg chg="mod">
          <ac:chgData name="Mr J Davey" userId="S::j.davey@oakwoodacademy.org.uk::35903d4b-cf2e-4a6a-a4cd-f9bc545b247e" providerId="AD" clId="Web-{6A544EA8-57F6-F463-B821-8EFEC2CBCE70}" dt="2023-06-22T09:52:54.353" v="0" actId="14100"/>
          <ac:picMkLst>
            <pc:docMk/>
            <pc:sldMk cId="689655962" sldId="505"/>
            <ac:picMk id="6" creationId="{322E6683-D197-971E-53D1-70AB9330036A}"/>
          </ac:picMkLst>
        </pc:picChg>
      </pc:sldChg>
    </pc:docChg>
  </pc:docChgLst>
  <pc:docChgLst>
    <pc:chgData name="Miss G MacNaughton" userId="S::g.macnaughton@oakwoodacademy.org.uk::b20ee1b3-b22d-493d-a4a8-3e38676e88b8" providerId="AD" clId="Web-{FFC2A265-B2BC-3415-BBC6-E99EC982F96C}"/>
    <pc:docChg chg="addSld modSld">
      <pc:chgData name="Miss G MacNaughton" userId="S::g.macnaughton@oakwoodacademy.org.uk::b20ee1b3-b22d-493d-a4a8-3e38676e88b8" providerId="AD" clId="Web-{FFC2A265-B2BC-3415-BBC6-E99EC982F96C}" dt="2023-10-09T07:02:14.367" v="84" actId="1076"/>
      <pc:docMkLst>
        <pc:docMk/>
      </pc:docMkLst>
      <pc:sldChg chg="addSp delSp modSp new">
        <pc:chgData name="Miss G MacNaughton" userId="S::g.macnaughton@oakwoodacademy.org.uk::b20ee1b3-b22d-493d-a4a8-3e38676e88b8" providerId="AD" clId="Web-{FFC2A265-B2BC-3415-BBC6-E99EC982F96C}" dt="2023-10-09T07:02:14.367" v="84" actId="1076"/>
        <pc:sldMkLst>
          <pc:docMk/>
          <pc:sldMk cId="2367872455" sldId="587"/>
        </pc:sldMkLst>
        <pc:spChg chg="mod">
          <ac:chgData name="Miss G MacNaughton" userId="S::g.macnaughton@oakwoodacademy.org.uk::b20ee1b3-b22d-493d-a4a8-3e38676e88b8" providerId="AD" clId="Web-{FFC2A265-B2BC-3415-BBC6-E99EC982F96C}" dt="2023-10-09T07:01:34.148" v="33" actId="14100"/>
          <ac:spMkLst>
            <pc:docMk/>
            <pc:sldMk cId="2367872455" sldId="587"/>
            <ac:spMk id="2" creationId="{A27FA5A3-AE82-A3CF-5B89-08FCF2C66678}"/>
          </ac:spMkLst>
        </pc:spChg>
        <pc:spChg chg="del mod">
          <ac:chgData name="Miss G MacNaughton" userId="S::g.macnaughton@oakwoodacademy.org.uk::b20ee1b3-b22d-493d-a4a8-3e38676e88b8" providerId="AD" clId="Web-{FFC2A265-B2BC-3415-BBC6-E99EC982F96C}" dt="2023-10-09T07:00:25.490" v="19"/>
          <ac:spMkLst>
            <pc:docMk/>
            <pc:sldMk cId="2367872455" sldId="587"/>
            <ac:spMk id="3" creationId="{83DC3F46-A3B7-8AF4-C0BC-89E0BE9C2394}"/>
          </ac:spMkLst>
        </pc:spChg>
        <pc:spChg chg="add mod">
          <ac:chgData name="Miss G MacNaughton" userId="S::g.macnaughton@oakwoodacademy.org.uk::b20ee1b3-b22d-493d-a4a8-3e38676e88b8" providerId="AD" clId="Web-{FFC2A265-B2BC-3415-BBC6-E99EC982F96C}" dt="2023-10-09T07:02:14.367" v="84" actId="1076"/>
          <ac:spMkLst>
            <pc:docMk/>
            <pc:sldMk cId="2367872455" sldId="587"/>
            <ac:spMk id="6" creationId="{5AAF9D7C-8111-C307-F2C5-A4A216F6F27E}"/>
          </ac:spMkLst>
        </pc:spChg>
        <pc:picChg chg="add mod ord modCrop">
          <ac:chgData name="Miss G MacNaughton" userId="S::g.macnaughton@oakwoodacademy.org.uk::b20ee1b3-b22d-493d-a4a8-3e38676e88b8" providerId="AD" clId="Web-{FFC2A265-B2BC-3415-BBC6-E99EC982F96C}" dt="2023-10-09T07:01:31.241" v="32" actId="14100"/>
          <ac:picMkLst>
            <pc:docMk/>
            <pc:sldMk cId="2367872455" sldId="587"/>
            <ac:picMk id="4" creationId="{38F81D67-7172-996C-7434-D23BB6A962A1}"/>
          </ac:picMkLst>
        </pc:picChg>
      </pc:sldChg>
    </pc:docChg>
  </pc:docChgLst>
  <pc:docChgLst>
    <pc:chgData clId="Web-{7E9082E2-F81C-C23B-B831-24D0F791FD33}"/>
    <pc:docChg chg="modSld">
      <pc:chgData name="" userId="" providerId="" clId="Web-{7E9082E2-F81C-C23B-B831-24D0F791FD33}" dt="2023-03-08T09:45:19.566" v="1" actId="20577"/>
      <pc:docMkLst>
        <pc:docMk/>
      </pc:docMkLst>
      <pc:sldChg chg="modSp">
        <pc:chgData name="" userId="" providerId="" clId="Web-{7E9082E2-F81C-C23B-B831-24D0F791FD33}" dt="2023-03-08T09:45:19.566" v="1" actId="20577"/>
        <pc:sldMkLst>
          <pc:docMk/>
          <pc:sldMk cId="594778226" sldId="379"/>
        </pc:sldMkLst>
        <pc:spChg chg="mod">
          <ac:chgData name="" userId="" providerId="" clId="Web-{7E9082E2-F81C-C23B-B831-24D0F791FD33}" dt="2023-03-08T09:45:19.566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D Wood" userId="S::d.wood@oakwoodacademy.org.uk::0cf25d92-2507-42a0-b96a-5e6bcd55648d" providerId="AD" clId="Web-{791059C1-C51E-2B92-3942-6074DB06C589}"/>
    <pc:docChg chg="modSld">
      <pc:chgData name="Mr D Wood" userId="S::d.wood@oakwoodacademy.org.uk::0cf25d92-2507-42a0-b96a-5e6bcd55648d" providerId="AD" clId="Web-{791059C1-C51E-2B92-3942-6074DB06C589}" dt="2023-05-02T08:07:34.640" v="44" actId="20577"/>
      <pc:docMkLst>
        <pc:docMk/>
      </pc:docMkLst>
      <pc:sldChg chg="modSp">
        <pc:chgData name="Mr D Wood" userId="S::d.wood@oakwoodacademy.org.uk::0cf25d92-2507-42a0-b96a-5e6bcd55648d" providerId="AD" clId="Web-{791059C1-C51E-2B92-3942-6074DB06C589}" dt="2023-05-02T08:07:34.640" v="44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791059C1-C51E-2B92-3942-6074DB06C589}" dt="2023-05-02T08:07:34.640" v="44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DA0FF6B6-CB6D-4863-D515-9D5B678E698C}"/>
    <pc:docChg chg="delSld modSld">
      <pc:chgData name="Mr S McNeill" userId="S::s.mcneill@oakwoodacademy.org.uk::6e724fb2-b9bb-4cc7-a1a3-10b9ab9ebf2f" providerId="AD" clId="Web-{DA0FF6B6-CB6D-4863-D515-9D5B678E698C}" dt="2024-02-23T15:28:38.311" v="98" actId="20577"/>
      <pc:docMkLst>
        <pc:docMk/>
      </pc:docMkLst>
      <pc:sldChg chg="modSp">
        <pc:chgData name="Mr S McNeill" userId="S::s.mcneill@oakwoodacademy.org.uk::6e724fb2-b9bb-4cc7-a1a3-10b9ab9ebf2f" providerId="AD" clId="Web-{DA0FF6B6-CB6D-4863-D515-9D5B678E698C}" dt="2024-02-23T15:23:47.944" v="3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A0FF6B6-CB6D-4863-D515-9D5B678E698C}" dt="2024-02-23T15:23:47.944" v="3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DA0FF6B6-CB6D-4863-D515-9D5B678E698C}" dt="2024-02-23T15:28:38.311" v="98" actId="20577"/>
        <pc:sldMkLst>
          <pc:docMk/>
          <pc:sldMk cId="3848760906" sldId="727"/>
        </pc:sldMkLst>
        <pc:spChg chg="mod">
          <ac:chgData name="Mr S McNeill" userId="S::s.mcneill@oakwoodacademy.org.uk::6e724fb2-b9bb-4cc7-a1a3-10b9ab9ebf2f" providerId="AD" clId="Web-{DA0FF6B6-CB6D-4863-D515-9D5B678E698C}" dt="2024-02-23T15:28:38.311" v="98" actId="20577"/>
          <ac:spMkLst>
            <pc:docMk/>
            <pc:sldMk cId="3848760906" sldId="727"/>
            <ac:spMk id="3" creationId="{4CAD273E-6B99-F475-57C3-3C25C0545317}"/>
          </ac:spMkLst>
        </pc:spChg>
        <pc:picChg chg="add mod modCrop">
          <ac:chgData name="Mr S McNeill" userId="S::s.mcneill@oakwoodacademy.org.uk::6e724fb2-b9bb-4cc7-a1a3-10b9ab9ebf2f" providerId="AD" clId="Web-{DA0FF6B6-CB6D-4863-D515-9D5B678E698C}" dt="2024-02-23T15:26:14.823" v="46" actId="1076"/>
          <ac:picMkLst>
            <pc:docMk/>
            <pc:sldMk cId="3848760906" sldId="727"/>
            <ac:picMk id="2" creationId="{1EDE6BD8-0FC4-4196-52E4-127D7A152FFB}"/>
          </ac:picMkLst>
        </pc:picChg>
        <pc:picChg chg="del">
          <ac:chgData name="Mr S McNeill" userId="S::s.mcneill@oakwoodacademy.org.uk::6e724fb2-b9bb-4cc7-a1a3-10b9ab9ebf2f" providerId="AD" clId="Web-{DA0FF6B6-CB6D-4863-D515-9D5B678E698C}" dt="2024-02-23T15:25:39.806" v="39"/>
          <ac:picMkLst>
            <pc:docMk/>
            <pc:sldMk cId="3848760906" sldId="727"/>
            <ac:picMk id="4" creationId="{8E30AB88-5250-8BB1-245E-05851B6C7F94}"/>
          </ac:picMkLst>
        </pc:picChg>
      </pc:sldChg>
      <pc:sldChg chg="del">
        <pc:chgData name="Mr S McNeill" userId="S::s.mcneill@oakwoodacademy.org.uk::6e724fb2-b9bb-4cc7-a1a3-10b9ab9ebf2f" providerId="AD" clId="Web-{DA0FF6B6-CB6D-4863-D515-9D5B678E698C}" dt="2024-02-23T15:20:05.017" v="0"/>
        <pc:sldMkLst>
          <pc:docMk/>
          <pc:sldMk cId="1881876900" sldId="758"/>
        </pc:sldMkLst>
      </pc:sldChg>
      <pc:sldChg chg="del">
        <pc:chgData name="Mr S McNeill" userId="S::s.mcneill@oakwoodacademy.org.uk::6e724fb2-b9bb-4cc7-a1a3-10b9ab9ebf2f" providerId="AD" clId="Web-{DA0FF6B6-CB6D-4863-D515-9D5B678E698C}" dt="2024-02-23T15:20:05.642" v="1"/>
        <pc:sldMkLst>
          <pc:docMk/>
          <pc:sldMk cId="2218783261" sldId="759"/>
        </pc:sldMkLst>
      </pc:sldChg>
      <pc:sldChg chg="del">
        <pc:chgData name="Mr S McNeill" userId="S::s.mcneill@oakwoodacademy.org.uk::6e724fb2-b9bb-4cc7-a1a3-10b9ab9ebf2f" providerId="AD" clId="Web-{DA0FF6B6-CB6D-4863-D515-9D5B678E698C}" dt="2024-02-23T15:20:06.267" v="2"/>
        <pc:sldMkLst>
          <pc:docMk/>
          <pc:sldMk cId="3106637396" sldId="760"/>
        </pc:sldMkLst>
      </pc:sldChg>
    </pc:docChg>
  </pc:docChgLst>
  <pc:docChgLst>
    <pc:chgData name="Mr S McNeill" userId="S::s.mcneill@oakwoodacademy.org.uk::6e724fb2-b9bb-4cc7-a1a3-10b9ab9ebf2f" providerId="AD" clId="Web-{CF870EDE-52FD-F0CA-DC76-7129AAB118A9}"/>
    <pc:docChg chg="delSld modSld">
      <pc:chgData name="Mr S McNeill" userId="S::s.mcneill@oakwoodacademy.org.uk::6e724fb2-b9bb-4cc7-a1a3-10b9ab9ebf2f" providerId="AD" clId="Web-{CF870EDE-52FD-F0CA-DC76-7129AAB118A9}" dt="2023-12-03T11:14:22.979" v="16"/>
      <pc:docMkLst>
        <pc:docMk/>
      </pc:docMkLst>
      <pc:sldChg chg="modSp">
        <pc:chgData name="Mr S McNeill" userId="S::s.mcneill@oakwoodacademy.org.uk::6e724fb2-b9bb-4cc7-a1a3-10b9ab9ebf2f" providerId="AD" clId="Web-{CF870EDE-52FD-F0CA-DC76-7129AAB118A9}" dt="2023-12-03T11:12:35.380" v="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F870EDE-52FD-F0CA-DC76-7129AAB118A9}" dt="2023-12-03T11:12:35.380" v="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CF870EDE-52FD-F0CA-DC76-7129AAB118A9}" dt="2023-12-03T11:13:16.351" v="15" actId="14100"/>
        <pc:sldMkLst>
          <pc:docMk/>
          <pc:sldMk cId="3433018417" sldId="614"/>
        </pc:sldMkLst>
        <pc:spChg chg="del">
          <ac:chgData name="Mr S McNeill" userId="S::s.mcneill@oakwoodacademy.org.uk::6e724fb2-b9bb-4cc7-a1a3-10b9ab9ebf2f" providerId="AD" clId="Web-{CF870EDE-52FD-F0CA-DC76-7129AAB118A9}" dt="2023-12-03T11:12:41.599" v="9"/>
          <ac:spMkLst>
            <pc:docMk/>
            <pc:sldMk cId="3433018417" sldId="614"/>
            <ac:spMk id="3" creationId="{00000000-0000-0000-0000-000000000000}"/>
          </ac:spMkLst>
        </pc:spChg>
        <pc:picChg chg="add mod ord modCrop">
          <ac:chgData name="Mr S McNeill" userId="S::s.mcneill@oakwoodacademy.org.uk::6e724fb2-b9bb-4cc7-a1a3-10b9ab9ebf2f" providerId="AD" clId="Web-{CF870EDE-52FD-F0CA-DC76-7129AAB118A9}" dt="2023-12-03T11:13:16.351" v="15" actId="14100"/>
          <ac:picMkLst>
            <pc:docMk/>
            <pc:sldMk cId="3433018417" sldId="614"/>
            <ac:picMk id="2" creationId="{1089FAE0-7658-932E-BE0E-FE77C7E2A679}"/>
          </ac:picMkLst>
        </pc:picChg>
      </pc:sldChg>
      <pc:sldChg chg="del">
        <pc:chgData name="Mr S McNeill" userId="S::s.mcneill@oakwoodacademy.org.uk::6e724fb2-b9bb-4cc7-a1a3-10b9ab9ebf2f" providerId="AD" clId="Web-{CF870EDE-52FD-F0CA-DC76-7129AAB118A9}" dt="2023-12-03T11:14:22.979" v="16"/>
        <pc:sldMkLst>
          <pc:docMk/>
          <pc:sldMk cId="2739491993" sldId="708"/>
        </pc:sldMkLst>
      </pc:sldChg>
    </pc:docChg>
  </pc:docChgLst>
  <pc:docChgLst>
    <pc:chgData name="Mr S McNeill" userId="S::s.mcneill@oakwoodacademy.org.uk::6e724fb2-b9bb-4cc7-a1a3-10b9ab9ebf2f" providerId="AD" clId="Web-{2345C7E4-FB87-79DA-C927-A63A4CEA2D4F}"/>
    <pc:docChg chg="modSld">
      <pc:chgData name="Mr S McNeill" userId="S::s.mcneill@oakwoodacademy.org.uk::6e724fb2-b9bb-4cc7-a1a3-10b9ab9ebf2f" providerId="AD" clId="Web-{2345C7E4-FB87-79DA-C927-A63A4CEA2D4F}" dt="2023-10-02T15:20:24.653" v="15" actId="14100"/>
      <pc:docMkLst>
        <pc:docMk/>
      </pc:docMkLst>
      <pc:sldChg chg="addSp delSp modSp">
        <pc:chgData name="Mr S McNeill" userId="S::s.mcneill@oakwoodacademy.org.uk::6e724fb2-b9bb-4cc7-a1a3-10b9ab9ebf2f" providerId="AD" clId="Web-{2345C7E4-FB87-79DA-C927-A63A4CEA2D4F}" dt="2023-10-02T15:20:24.653" v="15" actId="14100"/>
        <pc:sldMkLst>
          <pc:docMk/>
          <pc:sldMk cId="3278398213" sldId="538"/>
        </pc:sldMkLst>
        <pc:spChg chg="del">
          <ac:chgData name="Mr S McNeill" userId="S::s.mcneill@oakwoodacademy.org.uk::6e724fb2-b9bb-4cc7-a1a3-10b9ab9ebf2f" providerId="AD" clId="Web-{2345C7E4-FB87-79DA-C927-A63A4CEA2D4F}" dt="2023-10-02T15:18:35.197" v="1"/>
          <ac:spMkLst>
            <pc:docMk/>
            <pc:sldMk cId="3278398213" sldId="538"/>
            <ac:spMk id="3" creationId="{73CC34E3-888C-996B-1ACE-6BA3084D9705}"/>
          </ac:spMkLst>
        </pc:spChg>
        <pc:spChg chg="add mod">
          <ac:chgData name="Mr S McNeill" userId="S::s.mcneill@oakwoodacademy.org.uk::6e724fb2-b9bb-4cc7-a1a3-10b9ab9ebf2f" providerId="AD" clId="Web-{2345C7E4-FB87-79DA-C927-A63A4CEA2D4F}" dt="2023-10-02T15:19:16.620" v="10"/>
          <ac:spMkLst>
            <pc:docMk/>
            <pc:sldMk cId="3278398213" sldId="538"/>
            <ac:spMk id="5" creationId="{EA184031-E173-D8DF-2FC1-25168EA0361A}"/>
          </ac:spMkLst>
        </pc:spChg>
        <pc:picChg chg="del">
          <ac:chgData name="Mr S McNeill" userId="S::s.mcneill@oakwoodacademy.org.uk::6e724fb2-b9bb-4cc7-a1a3-10b9ab9ebf2f" providerId="AD" clId="Web-{2345C7E4-FB87-79DA-C927-A63A4CEA2D4F}" dt="2023-10-02T15:18:33.119" v="0"/>
          <ac:picMkLst>
            <pc:docMk/>
            <pc:sldMk cId="3278398213" sldId="538"/>
            <ac:picMk id="2" creationId="{00000000-0000-0000-0000-000000000000}"/>
          </ac:picMkLst>
        </pc:picChg>
        <pc:picChg chg="add mod">
          <ac:chgData name="Mr S McNeill" userId="S::s.mcneill@oakwoodacademy.org.uk::6e724fb2-b9bb-4cc7-a1a3-10b9ab9ebf2f" providerId="AD" clId="Web-{2345C7E4-FB87-79DA-C927-A63A4CEA2D4F}" dt="2023-10-02T15:18:57.151" v="7" actId="1076"/>
          <ac:picMkLst>
            <pc:docMk/>
            <pc:sldMk cId="3278398213" sldId="538"/>
            <ac:picMk id="4" creationId="{A1C840F2-A3CA-E62C-7C0E-5F2A9B3EDE96}"/>
          </ac:picMkLst>
        </pc:picChg>
        <pc:picChg chg="add mod">
          <ac:chgData name="Mr S McNeill" userId="S::s.mcneill@oakwoodacademy.org.uk::6e724fb2-b9bb-4cc7-a1a3-10b9ab9ebf2f" providerId="AD" clId="Web-{2345C7E4-FB87-79DA-C927-A63A4CEA2D4F}" dt="2023-10-02T15:20:24.653" v="15" actId="14100"/>
          <ac:picMkLst>
            <pc:docMk/>
            <pc:sldMk cId="3278398213" sldId="538"/>
            <ac:picMk id="6" creationId="{AFEA7B3F-230A-3E19-0D9C-967AB5037237}"/>
          </ac:picMkLst>
        </pc:picChg>
      </pc:sldChg>
    </pc:docChg>
  </pc:docChgLst>
  <pc:docChgLst>
    <pc:chgData name="Mrs K Jane" userId="S::k.jane@oakwoodacademy.org.uk::d9f48642-3057-4a70-867d-66c1f352d0a7" providerId="AD" clId="Web-{1439C903-0E86-9E46-E2E8-647B6EC97C56}"/>
    <pc:docChg chg="modSld sldOrd">
      <pc:chgData name="Mrs K Jane" userId="S::k.jane@oakwoodacademy.org.uk::d9f48642-3057-4a70-867d-66c1f352d0a7" providerId="AD" clId="Web-{1439C903-0E86-9E46-E2E8-647B6EC97C56}" dt="2023-04-17T09:20:02.137" v="59" actId="20577"/>
      <pc:docMkLst>
        <pc:docMk/>
      </pc:docMkLst>
      <pc:sldChg chg="addSp modSp">
        <pc:chgData name="Mrs K Jane" userId="S::k.jane@oakwoodacademy.org.uk::d9f48642-3057-4a70-867d-66c1f352d0a7" providerId="AD" clId="Web-{1439C903-0E86-9E46-E2E8-647B6EC97C56}" dt="2023-04-17T09:20:02.137" v="59" actId="20577"/>
        <pc:sldMkLst>
          <pc:docMk/>
          <pc:sldMk cId="2410351178" sldId="369"/>
        </pc:sldMkLst>
        <pc:spChg chg="mod">
          <ac:chgData name="Mrs K Jane" userId="S::k.jane@oakwoodacademy.org.uk::d9f48642-3057-4a70-867d-66c1f352d0a7" providerId="AD" clId="Web-{1439C903-0E86-9E46-E2E8-647B6EC97C56}" dt="2023-04-17T09:19:47.543" v="54" actId="20577"/>
          <ac:spMkLst>
            <pc:docMk/>
            <pc:sldMk cId="2410351178" sldId="369"/>
            <ac:spMk id="4" creationId="{673C5C93-54F0-BFE7-C6B8-45BF08057E44}"/>
          </ac:spMkLst>
        </pc:spChg>
        <pc:spChg chg="add mod">
          <ac:chgData name="Mrs K Jane" userId="S::k.jane@oakwoodacademy.org.uk::d9f48642-3057-4a70-867d-66c1f352d0a7" providerId="AD" clId="Web-{1439C903-0E86-9E46-E2E8-647B6EC97C56}" dt="2023-04-17T09:20:02.137" v="59" actId="20577"/>
          <ac:spMkLst>
            <pc:docMk/>
            <pc:sldMk cId="2410351178" sldId="369"/>
            <ac:spMk id="7" creationId="{6D175A07-0E34-A669-9CD3-9646448601F2}"/>
          </ac:spMkLst>
        </pc:spChg>
        <pc:picChg chg="add mod">
          <ac:chgData name="Mrs K Jane" userId="S::k.jane@oakwoodacademy.org.uk::d9f48642-3057-4a70-867d-66c1f352d0a7" providerId="AD" clId="Web-{1439C903-0E86-9E46-E2E8-647B6EC97C56}" dt="2023-04-17T09:19:08.026" v="47" actId="1076"/>
          <ac:picMkLst>
            <pc:docMk/>
            <pc:sldMk cId="2410351178" sldId="369"/>
            <ac:picMk id="2" creationId="{55B70205-FCED-76DA-A6D7-264F19A20B13}"/>
          </ac:picMkLst>
        </pc:picChg>
      </pc:sldChg>
      <pc:sldChg chg="ord">
        <pc:chgData name="Mrs K Jane" userId="S::k.jane@oakwoodacademy.org.uk::d9f48642-3057-4a70-867d-66c1f352d0a7" providerId="AD" clId="Web-{1439C903-0E86-9E46-E2E8-647B6EC97C56}" dt="2023-04-17T09:05:19.458" v="1"/>
        <pc:sldMkLst>
          <pc:docMk/>
          <pc:sldMk cId="2073236156" sldId="470"/>
        </pc:sldMkLst>
      </pc:sldChg>
    </pc:docChg>
  </pc:docChgLst>
  <pc:docChgLst>
    <pc:chgData name="Mr S McNeill" userId="S::s.mcneill@oakwoodacademy.org.uk::6e724fb2-b9bb-4cc7-a1a3-10b9ab9ebf2f" providerId="AD" clId="Web-{BA02D5CF-DE0F-CAA7-D045-BBAACE4797C7}"/>
    <pc:docChg chg="addSld delSld modSld sldOrd">
      <pc:chgData name="Mr S McNeill" userId="S::s.mcneill@oakwoodacademy.org.uk::6e724fb2-b9bb-4cc7-a1a3-10b9ab9ebf2f" providerId="AD" clId="Web-{BA02D5CF-DE0F-CAA7-D045-BBAACE4797C7}" dt="2023-09-05T06:47:24.028" v="111" actId="20577"/>
      <pc:docMkLst>
        <pc:docMk/>
      </pc:docMkLst>
      <pc:sldChg chg="modSp">
        <pc:chgData name="Mr S McNeill" userId="S::s.mcneill@oakwoodacademy.org.uk::6e724fb2-b9bb-4cc7-a1a3-10b9ab9ebf2f" providerId="AD" clId="Web-{BA02D5CF-DE0F-CAA7-D045-BBAACE4797C7}" dt="2023-09-05T06:46:31.964" v="96" actId="20577"/>
        <pc:sldMkLst>
          <pc:docMk/>
          <pc:sldMk cId="2957349372" sldId="377"/>
        </pc:sldMkLst>
        <pc:spChg chg="mod">
          <ac:chgData name="Mr S McNeill" userId="S::s.mcneill@oakwoodacademy.org.uk::6e724fb2-b9bb-4cc7-a1a3-10b9ab9ebf2f" providerId="AD" clId="Web-{BA02D5CF-DE0F-CAA7-D045-BBAACE4797C7}" dt="2023-09-05T06:46:31.964" v="96" actId="20577"/>
          <ac:spMkLst>
            <pc:docMk/>
            <pc:sldMk cId="2957349372" sldId="377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BA02D5CF-DE0F-CAA7-D045-BBAACE4797C7}" dt="2023-09-05T06:43:51.974" v="49"/>
        <pc:sldMkLst>
          <pc:docMk/>
          <pc:sldMk cId="1639791326" sldId="378"/>
        </pc:sldMkLst>
      </pc:sldChg>
      <pc:sldChg chg="modSp">
        <pc:chgData name="Mr S McNeill" userId="S::s.mcneill@oakwoodacademy.org.uk::6e724fb2-b9bb-4cc7-a1a3-10b9ab9ebf2f" providerId="AD" clId="Web-{BA02D5CF-DE0F-CAA7-D045-BBAACE4797C7}" dt="2023-09-05T06:43:16.941" v="46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A02D5CF-DE0F-CAA7-D045-BBAACE4797C7}" dt="2023-09-05T06:43:16.941" v="46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A02D5CF-DE0F-CAA7-D045-BBAACE4797C7}" dt="2023-09-05T06:47:24.028" v="11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A02D5CF-DE0F-CAA7-D045-BBAACE4797C7}" dt="2023-09-05T06:47:24.028" v="11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BA02D5CF-DE0F-CAA7-D045-BBAACE4797C7}" dt="2023-09-05T06:40:18.154" v="0"/>
        <pc:sldMkLst>
          <pc:docMk/>
          <pc:sldMk cId="496717031" sldId="497"/>
        </pc:sldMkLst>
        <pc:spChg chg="mo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1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3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5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7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9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31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33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38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0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2" creationId="{3698ABF1-2D7A-4C8C-A41A-095741274679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4" creationId="{C5E160AE-3C66-4235-84C0-BD472DE6AC3E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6" creationId="{A39CC7EE-929B-4FA6-BA5A-86D02B792418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8" creationId="{94BB87F2-3BE0-433A-AD90-24CE82FBFE43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50" creationId="{366B6A15-54B2-4DFA-B2EF-ED937D8CC3E7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52" creationId="{A60DA6D8-1AE1-42F8-808F-E247404A4473}"/>
          </ac:spMkLst>
        </pc:spChg>
      </pc:sldChg>
      <pc:sldChg chg="del">
        <pc:chgData name="Mr S McNeill" userId="S::s.mcneill@oakwoodacademy.org.uk::6e724fb2-b9bb-4cc7-a1a3-10b9ab9ebf2f" providerId="AD" clId="Web-{BA02D5CF-DE0F-CAA7-D045-BBAACE4797C7}" dt="2023-09-05T06:41:55.110" v="27"/>
        <pc:sldMkLst>
          <pc:docMk/>
          <pc:sldMk cId="689655962" sldId="505"/>
        </pc:sldMkLst>
      </pc:sldChg>
      <pc:sldChg chg="del">
        <pc:chgData name="Mr S McNeill" userId="S::s.mcneill@oakwoodacademy.org.uk::6e724fb2-b9bb-4cc7-a1a3-10b9ab9ebf2f" providerId="AD" clId="Web-{BA02D5CF-DE0F-CAA7-D045-BBAACE4797C7}" dt="2023-09-05T06:42:35.565" v="43"/>
        <pc:sldMkLst>
          <pc:docMk/>
          <pc:sldMk cId="600396579" sldId="537"/>
        </pc:sldMkLst>
      </pc:sldChg>
      <pc:sldChg chg="addSp delSp modSp new">
        <pc:chgData name="Mr S McNeill" userId="S::s.mcneill@oakwoodacademy.org.uk::6e724fb2-b9bb-4cc7-a1a3-10b9ab9ebf2f" providerId="AD" clId="Web-{BA02D5CF-DE0F-CAA7-D045-BBAACE4797C7}" dt="2023-09-05T06:41:08.531" v="17" actId="1076"/>
        <pc:sldMkLst>
          <pc:docMk/>
          <pc:sldMk cId="3278398213" sldId="538"/>
        </pc:sldMkLst>
        <pc:spChg chg="del">
          <ac:chgData name="Mr S McNeill" userId="S::s.mcneill@oakwoodacademy.org.uk::6e724fb2-b9bb-4cc7-a1a3-10b9ab9ebf2f" providerId="AD" clId="Web-{BA02D5CF-DE0F-CAA7-D045-BBAACE4797C7}" dt="2023-09-05T06:40:29.654" v="5"/>
          <ac:spMkLst>
            <pc:docMk/>
            <pc:sldMk cId="3278398213" sldId="538"/>
            <ac:spMk id="2" creationId="{2FBCE8E8-C216-1F13-9F5E-18078EA047DB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23.920" v="2"/>
          <ac:spMkLst>
            <pc:docMk/>
            <pc:sldMk cId="3278398213" sldId="538"/>
            <ac:spMk id="3" creationId="{1EC66A8E-E908-181A-EE2F-F08D43A2E277}"/>
          </ac:spMkLst>
        </pc:spChg>
        <pc:picChg chg="add mod ord modCrop">
          <ac:chgData name="Mr S McNeill" userId="S::s.mcneill@oakwoodacademy.org.uk::6e724fb2-b9bb-4cc7-a1a3-10b9ab9ebf2f" providerId="AD" clId="Web-{BA02D5CF-DE0F-CAA7-D045-BBAACE4797C7}" dt="2023-09-05T06:41:08.531" v="17" actId="1076"/>
          <ac:picMkLst>
            <pc:docMk/>
            <pc:sldMk cId="3278398213" sldId="538"/>
            <ac:picMk id="4" creationId="{31A65919-D841-5C69-14C2-8530EF599D8D}"/>
          </ac:picMkLst>
        </pc:picChg>
      </pc:sldChg>
      <pc:sldChg chg="modSp add ord replId">
        <pc:chgData name="Mr S McNeill" userId="S::s.mcneill@oakwoodacademy.org.uk::6e724fb2-b9bb-4cc7-a1a3-10b9ab9ebf2f" providerId="AD" clId="Web-{BA02D5CF-DE0F-CAA7-D045-BBAACE4797C7}" dt="2023-09-05T06:41:49.829" v="26" actId="20577"/>
        <pc:sldMkLst>
          <pc:docMk/>
          <pc:sldMk cId="1822644061" sldId="539"/>
        </pc:sldMkLst>
        <pc:spChg chg="mod">
          <ac:chgData name="Mr S McNeill" userId="S::s.mcneill@oakwoodacademy.org.uk::6e724fb2-b9bb-4cc7-a1a3-10b9ab9ebf2f" providerId="AD" clId="Web-{BA02D5CF-DE0F-CAA7-D045-BBAACE4797C7}" dt="2023-09-05T06:41:49.829" v="26" actId="20577"/>
          <ac:spMkLst>
            <pc:docMk/>
            <pc:sldMk cId="1822644061" sldId="539"/>
            <ac:spMk id="2" creationId="{AED92614-18A2-75A9-5792-976E6804EC2B}"/>
          </ac:spMkLst>
        </pc:spChg>
      </pc:sldChg>
      <pc:sldChg chg="addSp delSp modSp add del replId">
        <pc:chgData name="Mr S McNeill" userId="S::s.mcneill@oakwoodacademy.org.uk::6e724fb2-b9bb-4cc7-a1a3-10b9ab9ebf2f" providerId="AD" clId="Web-{BA02D5CF-DE0F-CAA7-D045-BBAACE4797C7}" dt="2023-09-05T06:42:08.517" v="31"/>
        <pc:sldMkLst>
          <pc:docMk/>
          <pc:sldMk cId="2983727712" sldId="540"/>
        </pc:sldMkLst>
        <pc:spChg chg="add mod">
          <ac:chgData name="Mr S McNeill" userId="S::s.mcneill@oakwoodacademy.org.uk::6e724fb2-b9bb-4cc7-a1a3-10b9ab9ebf2f" providerId="AD" clId="Web-{BA02D5CF-DE0F-CAA7-D045-BBAACE4797C7}" dt="2023-09-05T06:42:00.454" v="29"/>
          <ac:spMkLst>
            <pc:docMk/>
            <pc:sldMk cId="2983727712" sldId="540"/>
            <ac:spMk id="3" creationId="{BA506A0C-2E8B-EC98-1E21-0EFC9960191C}"/>
          </ac:spMkLst>
        </pc:spChg>
        <pc:picChg chg="del">
          <ac:chgData name="Mr S McNeill" userId="S::s.mcneill@oakwoodacademy.org.uk::6e724fb2-b9bb-4cc7-a1a3-10b9ab9ebf2f" providerId="AD" clId="Web-{BA02D5CF-DE0F-CAA7-D045-BBAACE4797C7}" dt="2023-09-05T06:42:00.454" v="29"/>
          <ac:picMkLst>
            <pc:docMk/>
            <pc:sldMk cId="2983727712" sldId="540"/>
            <ac:picMk id="4" creationId="{31A65919-D841-5C69-14C2-8530EF599D8D}"/>
          </ac:picMkLst>
        </pc:picChg>
      </pc:sldChg>
      <pc:sldChg chg="new">
        <pc:chgData name="Mr S McNeill" userId="S::s.mcneill@oakwoodacademy.org.uk::6e724fb2-b9bb-4cc7-a1a3-10b9ab9ebf2f" providerId="AD" clId="Web-{BA02D5CF-DE0F-CAA7-D045-BBAACE4797C7}" dt="2023-09-05T06:42:05.673" v="30"/>
        <pc:sldMkLst>
          <pc:docMk/>
          <pc:sldMk cId="1905705809" sldId="541"/>
        </pc:sldMkLst>
      </pc:sldChg>
      <pc:sldChg chg="modSp add ord replId">
        <pc:chgData name="Mr S McNeill" userId="S::s.mcneill@oakwoodacademy.org.uk::6e724fb2-b9bb-4cc7-a1a3-10b9ab9ebf2f" providerId="AD" clId="Web-{BA02D5CF-DE0F-CAA7-D045-BBAACE4797C7}" dt="2023-09-05T06:42:31.455" v="41" actId="20577"/>
        <pc:sldMkLst>
          <pc:docMk/>
          <pc:sldMk cId="409222108" sldId="542"/>
        </pc:sldMkLst>
        <pc:spChg chg="mod">
          <ac:chgData name="Mr S McNeill" userId="S::s.mcneill@oakwoodacademy.org.uk::6e724fb2-b9bb-4cc7-a1a3-10b9ab9ebf2f" providerId="AD" clId="Web-{BA02D5CF-DE0F-CAA7-D045-BBAACE4797C7}" dt="2023-09-05T06:42:31.455" v="41" actId="20577"/>
          <ac:spMkLst>
            <pc:docMk/>
            <pc:sldMk cId="409222108" sldId="542"/>
            <ac:spMk id="2" creationId="{AED92614-18A2-75A9-5792-976E6804EC2B}"/>
          </ac:spMkLst>
        </pc:spChg>
      </pc:sldChg>
      <pc:sldChg chg="new">
        <pc:chgData name="Mr S McNeill" userId="S::s.mcneill@oakwoodacademy.org.uk::6e724fb2-b9bb-4cc7-a1a3-10b9ab9ebf2f" providerId="AD" clId="Web-{BA02D5CF-DE0F-CAA7-D045-BBAACE4797C7}" dt="2023-09-05T06:42:33.862" v="42"/>
        <pc:sldMkLst>
          <pc:docMk/>
          <pc:sldMk cId="1929483430" sldId="543"/>
        </pc:sldMkLst>
      </pc:sldChg>
      <pc:sldChg chg="modSp add del replId">
        <pc:chgData name="Mr S McNeill" userId="S::s.mcneill@oakwoodacademy.org.uk::6e724fb2-b9bb-4cc7-a1a3-10b9ab9ebf2f" providerId="AD" clId="Web-{BA02D5CF-DE0F-CAA7-D045-BBAACE4797C7}" dt="2023-09-05T06:44:26.303" v="55"/>
        <pc:sldMkLst>
          <pc:docMk/>
          <pc:sldMk cId="3053236150" sldId="544"/>
        </pc:sldMkLst>
        <pc:spChg chg="mod">
          <ac:chgData name="Mr S McNeill" userId="S::s.mcneill@oakwoodacademy.org.uk::6e724fb2-b9bb-4cc7-a1a3-10b9ab9ebf2f" providerId="AD" clId="Web-{BA02D5CF-DE0F-CAA7-D045-BBAACE4797C7}" dt="2023-09-05T06:44:25.522" v="54" actId="20577"/>
          <ac:spMkLst>
            <pc:docMk/>
            <pc:sldMk cId="3053236150" sldId="544"/>
            <ac:spMk id="2" creationId="{AED92614-18A2-75A9-5792-976E6804EC2B}"/>
          </ac:spMkLst>
        </pc:spChg>
      </pc:sldChg>
      <pc:sldChg chg="add ord">
        <pc:chgData name="Mr S McNeill" userId="S::s.mcneill@oakwoodacademy.org.uk::6e724fb2-b9bb-4cc7-a1a3-10b9ab9ebf2f" providerId="AD" clId="Web-{BA02D5CF-DE0F-CAA7-D045-BBAACE4797C7}" dt="2023-09-05T06:44:03.724" v="51"/>
        <pc:sldMkLst>
          <pc:docMk/>
          <pc:sldMk cId="1808674177" sldId="545"/>
        </pc:sldMkLst>
      </pc:sldChg>
      <pc:sldChg chg="new del">
        <pc:chgData name="Mr S McNeill" userId="S::s.mcneill@oakwoodacademy.org.uk::6e724fb2-b9bb-4cc7-a1a3-10b9ab9ebf2f" providerId="AD" clId="Web-{BA02D5CF-DE0F-CAA7-D045-BBAACE4797C7}" dt="2023-09-05T06:44:33.319" v="58"/>
        <pc:sldMkLst>
          <pc:docMk/>
          <pc:sldMk cId="403749472" sldId="546"/>
        </pc:sldMkLst>
      </pc:sldChg>
      <pc:sldChg chg="modSp add replId">
        <pc:chgData name="Mr S McNeill" userId="S::s.mcneill@oakwoodacademy.org.uk::6e724fb2-b9bb-4cc7-a1a3-10b9ab9ebf2f" providerId="AD" clId="Web-{BA02D5CF-DE0F-CAA7-D045-BBAACE4797C7}" dt="2023-09-05T06:46:04.307" v="90" actId="20577"/>
        <pc:sldMkLst>
          <pc:docMk/>
          <pc:sldMk cId="1899590097" sldId="546"/>
        </pc:sldMkLst>
        <pc:spChg chg="mod">
          <ac:chgData name="Mr S McNeill" userId="S::s.mcneill@oakwoodacademy.org.uk::6e724fb2-b9bb-4cc7-a1a3-10b9ab9ebf2f" providerId="AD" clId="Web-{BA02D5CF-DE0F-CAA7-D045-BBAACE4797C7}" dt="2023-09-05T06:46:04.307" v="90" actId="20577"/>
          <ac:spMkLst>
            <pc:docMk/>
            <pc:sldMk cId="1899590097" sldId="546"/>
            <ac:spMk id="2" creationId="{AED92614-18A2-75A9-5792-976E6804EC2B}"/>
          </ac:spMkLst>
        </pc:spChg>
      </pc:sldChg>
      <pc:sldChg chg="add del replId">
        <pc:chgData name="Mr S McNeill" userId="S::s.mcneill@oakwoodacademy.org.uk::6e724fb2-b9bb-4cc7-a1a3-10b9ab9ebf2f" providerId="AD" clId="Web-{BA02D5CF-DE0F-CAA7-D045-BBAACE4797C7}" dt="2023-09-05T06:44:39.101" v="59"/>
        <pc:sldMkLst>
          <pc:docMk/>
          <pc:sldMk cId="3732595175" sldId="547"/>
        </pc:sldMkLst>
      </pc:sldChg>
    </pc:docChg>
  </pc:docChgLst>
  <pc:docChgLst>
    <pc:chgData name="Mr S McNeill" userId="S::s.mcneill@oakwoodacademy.org.uk::6e724fb2-b9bb-4cc7-a1a3-10b9ab9ebf2f" providerId="AD" clId="Web-{CF69D797-B2B4-6EFF-309E-0BFCCBAC211C}"/>
    <pc:docChg chg="delSld modSld">
      <pc:chgData name="Mr S McNeill" userId="S::s.mcneill@oakwoodacademy.org.uk::6e724fb2-b9bb-4cc7-a1a3-10b9ab9ebf2f" providerId="AD" clId="Web-{CF69D797-B2B4-6EFF-309E-0BFCCBAC211C}" dt="2023-06-05T07:00:36.905" v="60" actId="20577"/>
      <pc:docMkLst>
        <pc:docMk/>
      </pc:docMkLst>
      <pc:sldChg chg="modSp">
        <pc:chgData name="Mr S McNeill" userId="S::s.mcneill@oakwoodacademy.org.uk::6e724fb2-b9bb-4cc7-a1a3-10b9ab9ebf2f" providerId="AD" clId="Web-{CF69D797-B2B4-6EFF-309E-0BFCCBAC211C}" dt="2023-06-05T06:54:07.439" v="5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CF69D797-B2B4-6EFF-309E-0BFCCBAC211C}" dt="2023-06-05T06:54:07.439" v="5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CF69D797-B2B4-6EFF-309E-0BFCCBAC211C}" dt="2023-06-05T07:00:36.905" v="6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F69D797-B2B4-6EFF-309E-0BFCCBAC211C}" dt="2023-06-05T07:00:36.905" v="6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CF69D797-B2B4-6EFF-309E-0BFCCBAC211C}" dt="2023-06-05T06:56:54.338" v="25" actId="107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CF69D797-B2B4-6EFF-309E-0BFCCBAC211C}" dt="2023-06-05T06:54:33.580" v="13"/>
          <ac:picMkLst>
            <pc:docMk/>
            <pc:sldMk cId="496717031" sldId="497"/>
            <ac:picMk id="3" creationId="{8E1A8B5F-B34A-ED17-8C80-3E026E3FEBD1}"/>
          </ac:picMkLst>
        </pc:picChg>
        <pc:picChg chg="add mod modCrop">
          <ac:chgData name="Mr S McNeill" userId="S::s.mcneill@oakwoodacademy.org.uk::6e724fb2-b9bb-4cc7-a1a3-10b9ab9ebf2f" providerId="AD" clId="Web-{CF69D797-B2B4-6EFF-309E-0BFCCBAC211C}" dt="2023-06-05T06:56:54.338" v="25" actId="1076"/>
          <ac:picMkLst>
            <pc:docMk/>
            <pc:sldMk cId="496717031" sldId="497"/>
            <ac:picMk id="4" creationId="{256314A1-17EE-93B9-895D-00F1219A58E0}"/>
          </ac:picMkLst>
        </pc:picChg>
      </pc:sldChg>
      <pc:sldChg chg="del">
        <pc:chgData name="Mr S McNeill" userId="S::s.mcneill@oakwoodacademy.org.uk::6e724fb2-b9bb-4cc7-a1a3-10b9ab9ebf2f" providerId="AD" clId="Web-{CF69D797-B2B4-6EFF-309E-0BFCCBAC211C}" dt="2023-06-05T06:54:19.033" v="11"/>
        <pc:sldMkLst>
          <pc:docMk/>
          <pc:sldMk cId="1135838606" sldId="501"/>
        </pc:sldMkLst>
      </pc:sldChg>
      <pc:sldChg chg="delSp">
        <pc:chgData name="Mr S McNeill" userId="S::s.mcneill@oakwoodacademy.org.uk::6e724fb2-b9bb-4cc7-a1a3-10b9ab9ebf2f" providerId="AD" clId="Web-{CF69D797-B2B4-6EFF-309E-0BFCCBAC211C}" dt="2023-06-05T06:54:40.877" v="17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CF69D797-B2B4-6EFF-309E-0BFCCBAC211C}" dt="2023-06-05T06:54:39.533" v="16"/>
          <ac:spMkLst>
            <pc:docMk/>
            <pc:sldMk cId="689655962" sldId="505"/>
            <ac:spMk id="5" creationId="{2AAA137F-BCC8-67C7-098B-7477DBAC3DC2}"/>
          </ac:spMkLst>
        </pc:spChg>
        <pc:picChg chg="del">
          <ac:chgData name="Mr S McNeill" userId="S::s.mcneill@oakwoodacademy.org.uk::6e724fb2-b9bb-4cc7-a1a3-10b9ab9ebf2f" providerId="AD" clId="Web-{CF69D797-B2B4-6EFF-309E-0BFCCBAC211C}" dt="2023-06-05T06:54:40.877" v="17"/>
          <ac:picMkLst>
            <pc:docMk/>
            <pc:sldMk cId="689655962" sldId="505"/>
            <ac:picMk id="3" creationId="{CDFBADD5-195D-E35D-F729-AFEB7F3B6AB0}"/>
          </ac:picMkLst>
        </pc:picChg>
        <pc:picChg chg="del">
          <ac:chgData name="Mr S McNeill" userId="S::s.mcneill@oakwoodacademy.org.uk::6e724fb2-b9bb-4cc7-a1a3-10b9ab9ebf2f" providerId="AD" clId="Web-{CF69D797-B2B4-6EFF-309E-0BFCCBAC211C}" dt="2023-06-05T06:54:35.799" v="14"/>
          <ac:picMkLst>
            <pc:docMk/>
            <pc:sldMk cId="689655962" sldId="505"/>
            <ac:picMk id="4" creationId="{277E03E3-407B-92FD-893F-9F29736848C5}"/>
          </ac:picMkLst>
        </pc:picChg>
        <pc:picChg chg="del">
          <ac:chgData name="Mr S McNeill" userId="S::s.mcneill@oakwoodacademy.org.uk::6e724fb2-b9bb-4cc7-a1a3-10b9ab9ebf2f" providerId="AD" clId="Web-{CF69D797-B2B4-6EFF-309E-0BFCCBAC211C}" dt="2023-06-05T06:54:37.315" v="15"/>
          <ac:picMkLst>
            <pc:docMk/>
            <pc:sldMk cId="689655962" sldId="505"/>
            <ac:picMk id="6" creationId="{307461DB-3BE4-990E-364C-A309D6C5CEC9}"/>
          </ac:picMkLst>
        </pc:picChg>
      </pc:sldChg>
      <pc:sldChg chg="del">
        <pc:chgData name="Mr S McNeill" userId="S::s.mcneill@oakwoodacademy.org.uk::6e724fb2-b9bb-4cc7-a1a3-10b9ab9ebf2f" providerId="AD" clId="Web-{CF69D797-B2B4-6EFF-309E-0BFCCBAC211C}" dt="2023-06-05T06:54:14.908" v="8"/>
        <pc:sldMkLst>
          <pc:docMk/>
          <pc:sldMk cId="3284613711" sldId="510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5.517" v="9"/>
        <pc:sldMkLst>
          <pc:docMk/>
          <pc:sldMk cId="1953758062" sldId="511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6.267" v="10"/>
        <pc:sldMkLst>
          <pc:docMk/>
          <pc:sldMk cId="2443756845" sldId="512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9.752" v="12"/>
        <pc:sldMkLst>
          <pc:docMk/>
          <pc:sldMk cId="660138219" sldId="513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1.111" v="6"/>
        <pc:sldMkLst>
          <pc:docMk/>
          <pc:sldMk cId="814352789" sldId="515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2.142" v="7"/>
        <pc:sldMkLst>
          <pc:docMk/>
          <pc:sldMk cId="1866124018" sldId="516"/>
        </pc:sldMkLst>
      </pc:sldChg>
    </pc:docChg>
  </pc:docChgLst>
  <pc:docChgLst>
    <pc:chgData name="Mr S McNeill" userId="S::s.mcneill@oakwoodacademy.org.uk::6e724fb2-b9bb-4cc7-a1a3-10b9ab9ebf2f" providerId="AD" clId="Web-{A05A69B5-CC85-7951-5B13-12D3C92FF038}"/>
    <pc:docChg chg="modSld">
      <pc:chgData name="Mr S McNeill" userId="S::s.mcneill@oakwoodacademy.org.uk::6e724fb2-b9bb-4cc7-a1a3-10b9ab9ebf2f" providerId="AD" clId="Web-{A05A69B5-CC85-7951-5B13-12D3C92FF038}" dt="2023-03-21T10:56:41.706" v="14" actId="20577"/>
      <pc:docMkLst>
        <pc:docMk/>
      </pc:docMkLst>
      <pc:sldChg chg="modSp">
        <pc:chgData name="Mr S McNeill" userId="S::s.mcneill@oakwoodacademy.org.uk::6e724fb2-b9bb-4cc7-a1a3-10b9ab9ebf2f" providerId="AD" clId="Web-{A05A69B5-CC85-7951-5B13-12D3C92FF038}" dt="2023-03-21T10:56:41.706" v="14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A05A69B5-CC85-7951-5B13-12D3C92FF038}" dt="2023-03-21T10:56:41.706" v="14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Mr C Rochester" userId="S::c.rochester@oakwoodacademy.org.uk::4549e4d8-f221-4afd-b83c-c83dc4df59bc" providerId="AD" clId="Web-{BFE63B07-E1E2-9486-032E-90745264749C}"/>
    <pc:docChg chg="modSld">
      <pc:chgData name="Mr C Rochester" userId="S::c.rochester@oakwoodacademy.org.uk::4549e4d8-f221-4afd-b83c-c83dc4df59bc" providerId="AD" clId="Web-{BFE63B07-E1E2-9486-032E-90745264749C}" dt="2023-05-22T08:25:50.549" v="3"/>
      <pc:docMkLst>
        <pc:docMk/>
      </pc:docMkLst>
      <pc:sldChg chg="modSp">
        <pc:chgData name="Mr C Rochester" userId="S::c.rochester@oakwoodacademy.org.uk::4549e4d8-f221-4afd-b83c-c83dc4df59bc" providerId="AD" clId="Web-{BFE63B07-E1E2-9486-032E-90745264749C}" dt="2023-05-22T08:25:50.549" v="3"/>
        <pc:sldMkLst>
          <pc:docMk/>
          <pc:sldMk cId="3284613711" sldId="510"/>
        </pc:sldMkLst>
        <pc:graphicFrameChg chg="mod modGraphic">
          <ac:chgData name="Mr C Rochester" userId="S::c.rochester@oakwoodacademy.org.uk::4549e4d8-f221-4afd-b83c-c83dc4df59bc" providerId="AD" clId="Web-{BFE63B07-E1E2-9486-032E-90745264749C}" dt="2023-05-22T08:25:50.549" v="3"/>
          <ac:graphicFrameMkLst>
            <pc:docMk/>
            <pc:sldMk cId="3284613711" sldId="510"/>
            <ac:graphicFrameMk id="4" creationId="{00000000-0000-0000-0000-000000000000}"/>
          </ac:graphicFrameMkLst>
        </pc:graphicFrameChg>
      </pc:sldChg>
    </pc:docChg>
  </pc:docChgLst>
  <pc:docChgLst>
    <pc:chgData name="Miss G MacNaughton" userId="S::g.macnaughton@oakwoodacademy.org.uk::b20ee1b3-b22d-493d-a4a8-3e38676e88b8" providerId="AD" clId="Web-{D9371015-CE55-9D82-6D8A-BEB57AD47863}"/>
    <pc:docChg chg="modSld">
      <pc:chgData name="Miss G MacNaughton" userId="S::g.macnaughton@oakwoodacademy.org.uk::b20ee1b3-b22d-493d-a4a8-3e38676e88b8" providerId="AD" clId="Web-{D9371015-CE55-9D82-6D8A-BEB57AD47863}" dt="2023-07-14T07:51:00.614" v="45" actId="20577"/>
      <pc:docMkLst>
        <pc:docMk/>
      </pc:docMkLst>
      <pc:sldChg chg="modSp">
        <pc:chgData name="Miss G MacNaughton" userId="S::g.macnaughton@oakwoodacademy.org.uk::b20ee1b3-b22d-493d-a4a8-3e38676e88b8" providerId="AD" clId="Web-{D9371015-CE55-9D82-6D8A-BEB57AD47863}" dt="2023-07-14T07:51:00.614" v="45" actId="20577"/>
        <pc:sldMkLst>
          <pc:docMk/>
          <pc:sldMk cId="3904834184" sldId="380"/>
        </pc:sldMkLst>
        <pc:spChg chg="mod">
          <ac:chgData name="Miss G MacNaughton" userId="S::g.macnaughton@oakwoodacademy.org.uk::b20ee1b3-b22d-493d-a4a8-3e38676e88b8" providerId="AD" clId="Web-{D9371015-CE55-9D82-6D8A-BEB57AD47863}" dt="2023-07-14T07:51:00.614" v="45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iss G MacNaughton" userId="S::g.macnaughton@oakwoodacademy.org.uk::b20ee1b3-b22d-493d-a4a8-3e38676e88b8" providerId="AD" clId="Web-{D9371015-CE55-9D82-6D8A-BEB57AD47863}" dt="2023-07-14T07:50:11.191" v="0" actId="14100"/>
        <pc:sldMkLst>
          <pc:docMk/>
          <pc:sldMk cId="689655962" sldId="505"/>
        </pc:sldMkLst>
        <pc:picChg chg="mod">
          <ac:chgData name="Miss G MacNaughton" userId="S::g.macnaughton@oakwoodacademy.org.uk::b20ee1b3-b22d-493d-a4a8-3e38676e88b8" providerId="AD" clId="Web-{D9371015-CE55-9D82-6D8A-BEB57AD47863}" dt="2023-07-14T07:50:11.191" v="0" actId="14100"/>
          <ac:picMkLst>
            <pc:docMk/>
            <pc:sldMk cId="689655962" sldId="505"/>
            <ac:picMk id="6" creationId="{64E36A68-C878-80FF-AC94-263DA45453E8}"/>
          </ac:picMkLst>
        </pc:picChg>
      </pc:sldChg>
      <pc:sldChg chg="modSp">
        <pc:chgData name="Miss G MacNaughton" userId="S::g.macnaughton@oakwoodacademy.org.uk::b20ee1b3-b22d-493d-a4a8-3e38676e88b8" providerId="AD" clId="Web-{D9371015-CE55-9D82-6D8A-BEB57AD47863}" dt="2023-07-14T07:50:24.769" v="26" actId="20577"/>
        <pc:sldMkLst>
          <pc:docMk/>
          <pc:sldMk cId="3720523" sldId="545"/>
        </pc:sldMkLst>
        <pc:spChg chg="mod">
          <ac:chgData name="Miss G MacNaughton" userId="S::g.macnaughton@oakwoodacademy.org.uk::b20ee1b3-b22d-493d-a4a8-3e38676e88b8" providerId="AD" clId="Web-{D9371015-CE55-9D82-6D8A-BEB57AD47863}" dt="2023-07-14T07:50:24.769" v="26" actId="20577"/>
          <ac:spMkLst>
            <pc:docMk/>
            <pc:sldMk cId="3720523" sldId="545"/>
            <ac:spMk id="3" creationId="{0836C78A-9CB0-92B2-CFAB-2061F91D5E32}"/>
          </ac:spMkLst>
        </pc:spChg>
      </pc:sldChg>
    </pc:docChg>
  </pc:docChgLst>
  <pc:docChgLst>
    <pc:chgData name="Mr D Wood" userId="S::d.wood@oakwoodacademy.org.uk::0cf25d92-2507-42a0-b96a-5e6bcd55648d" providerId="AD" clId="Web-{8838F3DA-F1A3-451B-41D0-B8B64DC43CEC}"/>
    <pc:docChg chg="modSld">
      <pc:chgData name="Mr D Wood" userId="S::d.wood@oakwoodacademy.org.uk::0cf25d92-2507-42a0-b96a-5e6bcd55648d" providerId="AD" clId="Web-{8838F3DA-F1A3-451B-41D0-B8B64DC43CEC}" dt="2023-05-10T09:28:38.062" v="13" actId="20577"/>
      <pc:docMkLst>
        <pc:docMk/>
      </pc:docMkLst>
      <pc:sldChg chg="modSp">
        <pc:chgData name="Mr D Wood" userId="S::d.wood@oakwoodacademy.org.uk::0cf25d92-2507-42a0-b96a-5e6bcd55648d" providerId="AD" clId="Web-{8838F3DA-F1A3-451B-41D0-B8B64DC43CEC}" dt="2023-05-10T09:28:38.062" v="13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8838F3DA-F1A3-451B-41D0-B8B64DC43CEC}" dt="2023-05-10T09:28:38.062" v="13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iss G MacNaughton" userId="S::g.macnaughton@oakwoodacademy.org.uk::b20ee1b3-b22d-493d-a4a8-3e38676e88b8" providerId="AD" clId="Web-{36528FDC-26C3-F12C-7D0E-12CFA8835EA1}"/>
    <pc:docChg chg="modSld">
      <pc:chgData name="Miss G MacNaughton" userId="S::g.macnaughton@oakwoodacademy.org.uk::b20ee1b3-b22d-493d-a4a8-3e38676e88b8" providerId="AD" clId="Web-{36528FDC-26C3-F12C-7D0E-12CFA8835EA1}" dt="2023-11-21T09:56:08.356" v="39" actId="1076"/>
      <pc:docMkLst>
        <pc:docMk/>
      </pc:docMkLst>
      <pc:sldChg chg="addSp modSp">
        <pc:chgData name="Miss G MacNaughton" userId="S::g.macnaughton@oakwoodacademy.org.uk::b20ee1b3-b22d-493d-a4a8-3e38676e88b8" providerId="AD" clId="Web-{36528FDC-26C3-F12C-7D0E-12CFA8835EA1}" dt="2023-11-21T09:56:08.356" v="39" actId="1076"/>
        <pc:sldMkLst>
          <pc:docMk/>
          <pc:sldMk cId="2357053703" sldId="623"/>
        </pc:sldMkLst>
        <pc:spChg chg="add mod">
          <ac:chgData name="Miss G MacNaughton" userId="S::g.macnaughton@oakwoodacademy.org.uk::b20ee1b3-b22d-493d-a4a8-3e38676e88b8" providerId="AD" clId="Web-{36528FDC-26C3-F12C-7D0E-12CFA8835EA1}" dt="2023-11-21T09:56:08.356" v="39" actId="1076"/>
          <ac:spMkLst>
            <pc:docMk/>
            <pc:sldMk cId="2357053703" sldId="623"/>
            <ac:spMk id="4" creationId="{665BA0F3-3724-FD3C-6D21-084CF32E0642}"/>
          </ac:spMkLst>
        </pc:spChg>
        <pc:picChg chg="mod">
          <ac:chgData name="Miss G MacNaughton" userId="S::g.macnaughton@oakwoodacademy.org.uk::b20ee1b3-b22d-493d-a4a8-3e38676e88b8" providerId="AD" clId="Web-{36528FDC-26C3-F12C-7D0E-12CFA8835EA1}" dt="2023-11-21T09:55:07.745" v="4" actId="14100"/>
          <ac:picMkLst>
            <pc:docMk/>
            <pc:sldMk cId="2357053703" sldId="623"/>
            <ac:picMk id="2" creationId="{AEAF5C44-C29C-6B9C-334B-143674D46978}"/>
          </ac:picMkLst>
        </pc:picChg>
        <pc:picChg chg="add mod">
          <ac:chgData name="Miss G MacNaughton" userId="S::g.macnaughton@oakwoodacademy.org.uk::b20ee1b3-b22d-493d-a4a8-3e38676e88b8" providerId="AD" clId="Web-{36528FDC-26C3-F12C-7D0E-12CFA8835EA1}" dt="2023-11-21T09:55:26.152" v="10" actId="1076"/>
          <ac:picMkLst>
            <pc:docMk/>
            <pc:sldMk cId="2357053703" sldId="623"/>
            <ac:picMk id="3" creationId="{BD48E8E0-20BD-640D-CEDA-2D17B9E88D24}"/>
          </ac:picMkLst>
        </pc:picChg>
      </pc:sldChg>
    </pc:docChg>
  </pc:docChgLst>
  <pc:docChgLst>
    <pc:chgData name="Mr R Gauvain" userId="S::r.gauvain@oakwoodacademy.org.uk::b518e15f-6b61-407c-bf5c-25eaa800233e" providerId="AD" clId="Web-{CB8E7B65-55C1-EB56-884B-C49A12A937C3}"/>
    <pc:docChg chg="modSld">
      <pc:chgData name="Mr R Gauvain" userId="S::r.gauvain@oakwoodacademy.org.uk::b518e15f-6b61-407c-bf5c-25eaa800233e" providerId="AD" clId="Web-{CB8E7B65-55C1-EB56-884B-C49A12A937C3}" dt="2023-10-18T10:02:30.355" v="0" actId="1076"/>
      <pc:docMkLst>
        <pc:docMk/>
      </pc:docMkLst>
      <pc:sldChg chg="modSp">
        <pc:chgData name="Mr R Gauvain" userId="S::r.gauvain@oakwoodacademy.org.uk::b518e15f-6b61-407c-bf5c-25eaa800233e" providerId="AD" clId="Web-{CB8E7B65-55C1-EB56-884B-C49A12A937C3}" dt="2023-10-18T10:02:30.355" v="0" actId="1076"/>
        <pc:sldMkLst>
          <pc:docMk/>
          <pc:sldMk cId="985125093" sldId="577"/>
        </pc:sldMkLst>
        <pc:picChg chg="mod">
          <ac:chgData name="Mr R Gauvain" userId="S::r.gauvain@oakwoodacademy.org.uk::b518e15f-6b61-407c-bf5c-25eaa800233e" providerId="AD" clId="Web-{CB8E7B65-55C1-EB56-884B-C49A12A937C3}" dt="2023-10-18T10:02:30.355" v="0" actId="1076"/>
          <ac:picMkLst>
            <pc:docMk/>
            <pc:sldMk cId="985125093" sldId="577"/>
            <ac:picMk id="4" creationId="{B25B6D6B-2181-90B5-A55F-D66F2A09B52A}"/>
          </ac:picMkLst>
        </pc:picChg>
      </pc:sldChg>
    </pc:docChg>
  </pc:docChgLst>
  <pc:docChgLst>
    <pc:chgData name="Mrs K Jane" userId="S::k.jane@oakwoodacademy.org.uk::d9f48642-3057-4a70-867d-66c1f352d0a7" providerId="AD" clId="Web-{708DE0DD-DD06-4471-C00C-845FDDF91873}"/>
    <pc:docChg chg="modSld">
      <pc:chgData name="Mrs K Jane" userId="S::k.jane@oakwoodacademy.org.uk::d9f48642-3057-4a70-867d-66c1f352d0a7" providerId="AD" clId="Web-{708DE0DD-DD06-4471-C00C-845FDDF91873}" dt="2023-07-20T11:34:50.927" v="3" actId="20577"/>
      <pc:docMkLst>
        <pc:docMk/>
      </pc:docMkLst>
      <pc:sldChg chg="modSp">
        <pc:chgData name="Mrs K Jane" userId="S::k.jane@oakwoodacademy.org.uk::d9f48642-3057-4a70-867d-66c1f352d0a7" providerId="AD" clId="Web-{708DE0DD-DD06-4471-C00C-845FDDF91873}" dt="2023-07-20T11:34:50.927" v="3" actId="20577"/>
        <pc:sldMkLst>
          <pc:docMk/>
          <pc:sldMk cId="689655962" sldId="505"/>
        </pc:sldMkLst>
        <pc:spChg chg="mod">
          <ac:chgData name="Mrs K Jane" userId="S::k.jane@oakwoodacademy.org.uk::d9f48642-3057-4a70-867d-66c1f352d0a7" providerId="AD" clId="Web-{708DE0DD-DD06-4471-C00C-845FDDF91873}" dt="2023-07-20T11:34:50.927" v="3" actId="20577"/>
          <ac:spMkLst>
            <pc:docMk/>
            <pc:sldMk cId="689655962" sldId="505"/>
            <ac:spMk id="5" creationId="{071F60C6-93EC-5EDE-705A-932518ADA7B5}"/>
          </ac:spMkLst>
        </pc:spChg>
      </pc:sldChg>
    </pc:docChg>
  </pc:docChgLst>
  <pc:docChgLst>
    <pc:chgData name="Mrs K Jane" userId="S::k.jane@oakwoodacademy.org.uk::d9f48642-3057-4a70-867d-66c1f352d0a7" providerId="AD" clId="Web-{4C272A5B-CE23-0B20-7921-5122B4D7EA56}"/>
    <pc:docChg chg="modSld">
      <pc:chgData name="Mrs K Jane" userId="S::k.jane@oakwoodacademy.org.uk::d9f48642-3057-4a70-867d-66c1f352d0a7" providerId="AD" clId="Web-{4C272A5B-CE23-0B20-7921-5122B4D7EA56}" dt="2023-04-17T09:01:16.189" v="83" actId="1076"/>
      <pc:docMkLst>
        <pc:docMk/>
      </pc:docMkLst>
      <pc:sldChg chg="addSp delSp modSp">
        <pc:chgData name="Mrs K Jane" userId="S::k.jane@oakwoodacademy.org.uk::d9f48642-3057-4a70-867d-66c1f352d0a7" providerId="AD" clId="Web-{4C272A5B-CE23-0B20-7921-5122B4D7EA56}" dt="2023-04-17T09:01:16.189" v="83" actId="1076"/>
        <pc:sldMkLst>
          <pc:docMk/>
          <pc:sldMk cId="2410351178" sldId="369"/>
        </pc:sldMkLst>
        <pc:spChg chg="add mod">
          <ac:chgData name="Mrs K Jane" userId="S::k.jane@oakwoodacademy.org.uk::d9f48642-3057-4a70-867d-66c1f352d0a7" providerId="AD" clId="Web-{4C272A5B-CE23-0B20-7921-5122B4D7EA56}" dt="2023-04-17T09:01:07.626" v="82" actId="14100"/>
          <ac:spMkLst>
            <pc:docMk/>
            <pc:sldMk cId="2410351178" sldId="369"/>
            <ac:spMk id="4" creationId="{673C5C93-54F0-BFE7-C6B8-45BF08057E44}"/>
          </ac:spMkLst>
        </pc:spChg>
        <pc:spChg chg="mod">
          <ac:chgData name="Mrs K Jane" userId="S::k.jane@oakwoodacademy.org.uk::d9f48642-3057-4a70-867d-66c1f352d0a7" providerId="AD" clId="Web-{4C272A5B-CE23-0B20-7921-5122B4D7EA56}" dt="2023-04-17T09:01:16.189" v="83" actId="1076"/>
          <ac:spMkLst>
            <pc:docMk/>
            <pc:sldMk cId="2410351178" sldId="369"/>
            <ac:spMk id="5" creationId="{989311BA-B479-26CB-28DF-AE278660264E}"/>
          </ac:spMkLst>
        </pc:spChg>
        <pc:spChg chg="mod">
          <ac:chgData name="Mrs K Jane" userId="S::k.jane@oakwoodacademy.org.uk::d9f48642-3057-4a70-867d-66c1f352d0a7" providerId="AD" clId="Web-{4C272A5B-CE23-0B20-7921-5122B4D7EA56}" dt="2023-04-17T08:54:59.335" v="1" actId="20577"/>
          <ac:spMkLst>
            <pc:docMk/>
            <pc:sldMk cId="2410351178" sldId="369"/>
            <ac:spMk id="6" creationId="{4951D102-E5BC-23C2-237C-2B8186CEF87A}"/>
          </ac:spMkLst>
        </pc:spChg>
        <pc:picChg chg="add del mod">
          <ac:chgData name="Mrs K Jane" userId="S::k.jane@oakwoodacademy.org.uk::d9f48642-3057-4a70-867d-66c1f352d0a7" providerId="AD" clId="Web-{4C272A5B-CE23-0B20-7921-5122B4D7EA56}" dt="2023-04-17T09:00:22.859" v="74"/>
          <ac:picMkLst>
            <pc:docMk/>
            <pc:sldMk cId="2410351178" sldId="369"/>
            <ac:picMk id="2" creationId="{C88033C5-4FDF-DAD9-BA34-091540FA1361}"/>
          </ac:picMkLst>
        </pc:picChg>
        <pc:picChg chg="add mod">
          <ac:chgData name="Mrs K Jane" userId="S::k.jane@oakwoodacademy.org.uk::d9f48642-3057-4a70-867d-66c1f352d0a7" providerId="AD" clId="Web-{4C272A5B-CE23-0B20-7921-5122B4D7EA56}" dt="2023-04-17T09:00:48.797" v="79" actId="1076"/>
          <ac:picMkLst>
            <pc:docMk/>
            <pc:sldMk cId="2410351178" sldId="369"/>
            <ac:picMk id="3" creationId="{95A537F5-A699-208B-2932-2AED5980818F}"/>
          </ac:picMkLst>
        </pc:picChg>
      </pc:sldChg>
      <pc:sldChg chg="delSp modSp">
        <pc:chgData name="Mrs K Jane" userId="S::k.jane@oakwoodacademy.org.uk::d9f48642-3057-4a70-867d-66c1f352d0a7" providerId="AD" clId="Web-{4C272A5B-CE23-0B20-7921-5122B4D7EA56}" dt="2023-04-17T08:57:49.402" v="72" actId="1076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4C272A5B-CE23-0B20-7921-5122B4D7EA56}" dt="2023-04-17T08:56:40.572" v="54" actId="1076"/>
          <ac:spMkLst>
            <pc:docMk/>
            <pc:sldMk cId="527756420" sldId="395"/>
            <ac:spMk id="3" creationId="{600FAB25-786C-F038-2D29-94884C8A1583}"/>
          </ac:spMkLst>
        </pc:spChg>
        <pc:spChg chg="mod">
          <ac:chgData name="Mrs K Jane" userId="S::k.jane@oakwoodacademy.org.uk::d9f48642-3057-4a70-867d-66c1f352d0a7" providerId="AD" clId="Web-{4C272A5B-CE23-0B20-7921-5122B4D7EA56}" dt="2023-04-17T08:57:49.402" v="72" actId="1076"/>
          <ac:spMkLst>
            <pc:docMk/>
            <pc:sldMk cId="527756420" sldId="395"/>
            <ac:spMk id="9" creationId="{71B9287C-5B53-6381-1111-5F49A7186A3A}"/>
          </ac:spMkLst>
        </pc:spChg>
        <pc:picChg chg="del">
          <ac:chgData name="Mrs K Jane" userId="S::k.jane@oakwoodacademy.org.uk::d9f48642-3057-4a70-867d-66c1f352d0a7" providerId="AD" clId="Web-{4C272A5B-CE23-0B20-7921-5122B4D7EA56}" dt="2023-04-17T08:55:19.460" v="2"/>
          <ac:picMkLst>
            <pc:docMk/>
            <pc:sldMk cId="527756420" sldId="395"/>
            <ac:picMk id="12" creationId="{B44430C8-0039-708B-15A1-B21E0441F8E9}"/>
          </ac:picMkLst>
        </pc:picChg>
      </pc:sldChg>
    </pc:docChg>
  </pc:docChgLst>
  <pc:docChgLst>
    <pc:chgData name="Mr S McNeill" userId="S::s.mcneill@oakwoodacademy.org.uk::6e724fb2-b9bb-4cc7-a1a3-10b9ab9ebf2f" providerId="AD" clId="Web-{69F0A7A9-2597-020F-0156-B09D5C86B1A1}"/>
    <pc:docChg chg="addSld modSld sldOrd">
      <pc:chgData name="Mr S McNeill" userId="S::s.mcneill@oakwoodacademy.org.uk::6e724fb2-b9bb-4cc7-a1a3-10b9ab9ebf2f" providerId="AD" clId="Web-{69F0A7A9-2597-020F-0156-B09D5C86B1A1}" dt="2023-03-19T15:25:01.121" v="275" actId="20577"/>
      <pc:docMkLst>
        <pc:docMk/>
      </pc:docMkLst>
      <pc:sldChg chg="modSp">
        <pc:chgData name="Mr S McNeill" userId="S::s.mcneill@oakwoodacademy.org.uk::6e724fb2-b9bb-4cc7-a1a3-10b9ab9ebf2f" providerId="AD" clId="Web-{69F0A7A9-2597-020F-0156-B09D5C86B1A1}" dt="2023-03-19T15:01:38.732" v="232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69F0A7A9-2597-020F-0156-B09D5C86B1A1}" dt="2023-03-19T15:01:38.732" v="232"/>
          <ac:graphicFrameMkLst>
            <pc:docMk/>
            <pc:sldMk cId="1639791326" sldId="378"/>
            <ac:graphicFrameMk id="4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69F0A7A9-2597-020F-0156-B09D5C86B1A1}" dt="2023-03-19T14:56:31.114" v="19" actId="14100"/>
          <ac:picMkLst>
            <pc:docMk/>
            <pc:sldMk cId="1639791326" sldId="378"/>
            <ac:picMk id="9" creationId="{DEF6A0A0-A28B-0F15-555E-162E1376C34F}"/>
          </ac:picMkLst>
        </pc:picChg>
      </pc:sldChg>
      <pc:sldChg chg="modSp">
        <pc:chgData name="Mr S McNeill" userId="S::s.mcneill@oakwoodacademy.org.uk::6e724fb2-b9bb-4cc7-a1a3-10b9ab9ebf2f" providerId="AD" clId="Web-{69F0A7A9-2597-020F-0156-B09D5C86B1A1}" dt="2023-03-19T15:02:11.733" v="249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69F0A7A9-2597-020F-0156-B09D5C86B1A1}" dt="2023-03-19T15:02:11.733" v="249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69F0A7A9-2597-020F-0156-B09D5C86B1A1}" dt="2023-03-19T14:56:25.895" v="1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69F0A7A9-2597-020F-0156-B09D5C86B1A1}" dt="2023-03-19T14:56:25.895" v="1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69F0A7A9-2597-020F-0156-B09D5C86B1A1}" dt="2023-03-19T15:00:18.636" v="196" actId="20577"/>
        <pc:sldMkLst>
          <pc:docMk/>
          <pc:sldMk cId="2483883385" sldId="404"/>
        </pc:sldMkLst>
        <pc:spChg chg="mod">
          <ac:chgData name="Mr S McNeill" userId="S::s.mcneill@oakwoodacademy.org.uk::6e724fb2-b9bb-4cc7-a1a3-10b9ab9ebf2f" providerId="AD" clId="Web-{69F0A7A9-2597-020F-0156-B09D5C86B1A1}" dt="2023-03-19T15:00:18.636" v="196" actId="20577"/>
          <ac:spMkLst>
            <pc:docMk/>
            <pc:sldMk cId="2483883385" sldId="404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69F0A7A9-2597-020F-0156-B09D5C86B1A1}" dt="2023-03-19T15:00:47.949" v="201" actId="1076"/>
        <pc:sldMkLst>
          <pc:docMk/>
          <pc:sldMk cId="4107948934" sldId="458"/>
        </pc:sldMkLst>
        <pc:spChg chg="mod">
          <ac:chgData name="Mr S McNeill" userId="S::s.mcneill@oakwoodacademy.org.uk::6e724fb2-b9bb-4cc7-a1a3-10b9ab9ebf2f" providerId="AD" clId="Web-{69F0A7A9-2597-020F-0156-B09D5C86B1A1}" dt="2023-03-19T15:00:44.903" v="198" actId="1076"/>
          <ac:spMkLst>
            <pc:docMk/>
            <pc:sldMk cId="4107948934" sldId="458"/>
            <ac:spMk id="7" creationId="{1004EAC3-61F4-17A4-192A-38022DA6CC84}"/>
          </ac:spMkLst>
        </pc:spChg>
        <pc:spChg chg="mod">
          <ac:chgData name="Mr S McNeill" userId="S::s.mcneill@oakwoodacademy.org.uk::6e724fb2-b9bb-4cc7-a1a3-10b9ab9ebf2f" providerId="AD" clId="Web-{69F0A7A9-2597-020F-0156-B09D5C86B1A1}" dt="2023-03-19T15:00:44.903" v="199" actId="1076"/>
          <ac:spMkLst>
            <pc:docMk/>
            <pc:sldMk cId="4107948934" sldId="458"/>
            <ac:spMk id="9" creationId="{4C353A8D-042C-3BB7-34BA-01D22CDCFD75}"/>
          </ac:spMkLst>
        </pc:spChg>
        <pc:picChg chg="mod">
          <ac:chgData name="Mr S McNeill" userId="S::s.mcneill@oakwoodacademy.org.uk::6e724fb2-b9bb-4cc7-a1a3-10b9ab9ebf2f" providerId="AD" clId="Web-{69F0A7A9-2597-020F-0156-B09D5C86B1A1}" dt="2023-03-19T15:00:47.949" v="201" actId="1076"/>
          <ac:picMkLst>
            <pc:docMk/>
            <pc:sldMk cId="4107948934" sldId="458"/>
            <ac:picMk id="3" creationId="{B7AAB2CD-F57E-D55E-F2FF-5093E97DD472}"/>
          </ac:picMkLst>
        </pc:picChg>
        <pc:picChg chg="mod">
          <ac:chgData name="Mr S McNeill" userId="S::s.mcneill@oakwoodacademy.org.uk::6e724fb2-b9bb-4cc7-a1a3-10b9ab9ebf2f" providerId="AD" clId="Web-{69F0A7A9-2597-020F-0156-B09D5C86B1A1}" dt="2023-03-19T15:00:44.918" v="200" actId="1076"/>
          <ac:picMkLst>
            <pc:docMk/>
            <pc:sldMk cId="4107948934" sldId="458"/>
            <ac:picMk id="12" creationId="{896E6CF5-5EF2-4295-8991-DFD64296A088}"/>
          </ac:picMkLst>
        </pc:picChg>
      </pc:sldChg>
      <pc:sldChg chg="addSp modSp new mod setBg">
        <pc:chgData name="Mr S McNeill" userId="S::s.mcneill@oakwoodacademy.org.uk::6e724fb2-b9bb-4cc7-a1a3-10b9ab9ebf2f" providerId="AD" clId="Web-{69F0A7A9-2597-020F-0156-B09D5C86B1A1}" dt="2023-03-19T15:21:48.804" v="251" actId="20577"/>
        <pc:sldMkLst>
          <pc:docMk/>
          <pc:sldMk cId="3002662595" sldId="459"/>
        </pc:sldMkLst>
        <pc:spChg chg="mod">
          <ac:chgData name="Mr S McNeill" userId="S::s.mcneill@oakwoodacademy.org.uk::6e724fb2-b9bb-4cc7-a1a3-10b9ab9ebf2f" providerId="AD" clId="Web-{69F0A7A9-2597-020F-0156-B09D5C86B1A1}" dt="2023-03-19T15:21:48.804" v="251" actId="20577"/>
          <ac:spMkLst>
            <pc:docMk/>
            <pc:sldMk cId="3002662595" sldId="459"/>
            <ac:spMk id="2" creationId="{AED92614-18A2-75A9-5792-976E6804EC2B}"/>
          </ac:spMkLst>
        </pc:spChg>
        <pc:spChg chg="mod">
          <ac:chgData name="Mr S McNeill" userId="S::s.mcneill@oakwoodacademy.org.uk::6e724fb2-b9bb-4cc7-a1a3-10b9ab9ebf2f" providerId="AD" clId="Web-{69F0A7A9-2597-020F-0156-B09D5C86B1A1}" dt="2023-03-19T15:02:03.420" v="247" actId="20577"/>
          <ac:spMkLst>
            <pc:docMk/>
            <pc:sldMk cId="3002662595" sldId="459"/>
            <ac:spMk id="3" creationId="{18D2490B-8B68-CD4F-FA2D-CBEF8D42B69F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8" creationId="{45C5CC17-FF17-43CF-B073-D9051465D5CC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0" creationId="{1EBE2DDC-0D14-44E6-A1AB-2EEC09507435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2" creationId="{A8543D98-0AA2-43B4-B508-DC1DB7F3DC9A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4" creationId="{89723C1D-9A1A-465B-8164-483BF5426613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6" creationId="{A6680484-5F73-4078-85C2-415205B1A4C0}"/>
          </ac:spMkLst>
        </pc:spChg>
      </pc:sldChg>
      <pc:sldChg chg="modSp add ord">
        <pc:chgData name="Mr S McNeill" userId="S::s.mcneill@oakwoodacademy.org.uk::6e724fb2-b9bb-4cc7-a1a3-10b9ab9ebf2f" providerId="AD" clId="Web-{69F0A7A9-2597-020F-0156-B09D5C86B1A1}" dt="2023-03-19T15:25:01.121" v="27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69F0A7A9-2597-020F-0156-B09D5C86B1A1}" dt="2023-03-19T15:23:17.744" v="257" actId="20577"/>
          <ac:spMkLst>
            <pc:docMk/>
            <pc:sldMk cId="1722304061" sldId="460"/>
            <ac:spMk id="2" creationId="{EA5118CA-41C7-45A8-9CAC-87BDD0AEF8AA}"/>
          </ac:spMkLst>
        </pc:spChg>
        <pc:spChg chg="mod">
          <ac:chgData name="Mr S McNeill" userId="S::s.mcneill@oakwoodacademy.org.uk::6e724fb2-b9bb-4cc7-a1a3-10b9ab9ebf2f" providerId="AD" clId="Web-{69F0A7A9-2597-020F-0156-B09D5C86B1A1}" dt="2023-03-19T15:25:01.121" v="275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s K Cuthbert" userId="S::k.cuthbert@oakwoodacademy.org.uk::d8d1349e-b469-4275-9de3-9841cdc92874" providerId="AD" clId="Web-{51D5F7CB-70E7-80CD-AD67-5920D6D6BABD}"/>
    <pc:docChg chg="modSld">
      <pc:chgData name="Ms K Cuthbert" userId="S::k.cuthbert@oakwoodacademy.org.uk::d8d1349e-b469-4275-9de3-9841cdc92874" providerId="AD" clId="Web-{51D5F7CB-70E7-80CD-AD67-5920D6D6BABD}" dt="2024-02-20T10:00:09.408" v="2" actId="1076"/>
      <pc:docMkLst>
        <pc:docMk/>
      </pc:docMkLst>
      <pc:sldChg chg="modSp">
        <pc:chgData name="Ms K Cuthbert" userId="S::k.cuthbert@oakwoodacademy.org.uk::d8d1349e-b469-4275-9de3-9841cdc92874" providerId="AD" clId="Web-{51D5F7CB-70E7-80CD-AD67-5920D6D6BABD}" dt="2024-02-20T10:00:09.408" v="2" actId="1076"/>
        <pc:sldMkLst>
          <pc:docMk/>
          <pc:sldMk cId="2105073658" sldId="742"/>
        </pc:sldMkLst>
        <pc:picChg chg="mod">
          <ac:chgData name="Ms K Cuthbert" userId="S::k.cuthbert@oakwoodacademy.org.uk::d8d1349e-b469-4275-9de3-9841cdc92874" providerId="AD" clId="Web-{51D5F7CB-70E7-80CD-AD67-5920D6D6BABD}" dt="2024-02-20T10:00:09.408" v="2" actId="1076"/>
          <ac:picMkLst>
            <pc:docMk/>
            <pc:sldMk cId="2105073658" sldId="742"/>
            <ac:picMk id="4" creationId="{F9258CCE-4356-9AB2-C5BF-88CB5380B5FC}"/>
          </ac:picMkLst>
        </pc:picChg>
      </pc:sldChg>
    </pc:docChg>
  </pc:docChgLst>
  <pc:docChgLst>
    <pc:chgData clId="Web-{CF69D797-B2B4-6EFF-309E-0BFCCBAC211C}"/>
    <pc:docChg chg="modSld">
      <pc:chgData name="" userId="" providerId="" clId="Web-{CF69D797-B2B4-6EFF-309E-0BFCCBAC211C}" dt="2023-06-05T06:54:04.001" v="5" actId="20577"/>
      <pc:docMkLst>
        <pc:docMk/>
      </pc:docMkLst>
      <pc:sldChg chg="modSp">
        <pc:chgData name="" userId="" providerId="" clId="Web-{CF69D797-B2B4-6EFF-309E-0BFCCBAC211C}" dt="2023-06-05T06:54:04.001" v="5" actId="20577"/>
        <pc:sldMkLst>
          <pc:docMk/>
          <pc:sldMk cId="594778226" sldId="379"/>
        </pc:sldMkLst>
        <pc:spChg chg="mod">
          <ac:chgData name="" userId="" providerId="" clId="Web-{CF69D797-B2B4-6EFF-309E-0BFCCBAC211C}" dt="2023-06-05T06:54:04.001" v="5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iss R Clark" userId="S::r.clark@oakwoodacademy.org.uk::99dcf77b-66c3-48cf-91a1-6927d6f5135c" providerId="AD" clId="Web-{EB35B160-5195-B70A-4BC8-86227EB743F5}"/>
    <pc:docChg chg="modSld">
      <pc:chgData name="Miss R Clark" userId="S::r.clark@oakwoodacademy.org.uk::99dcf77b-66c3-48cf-91a1-6927d6f5135c" providerId="AD" clId="Web-{EB35B160-5195-B70A-4BC8-86227EB743F5}" dt="2024-01-24T11:00:47.518" v="0" actId="14100"/>
      <pc:docMkLst>
        <pc:docMk/>
      </pc:docMkLst>
      <pc:sldChg chg="modSp">
        <pc:chgData name="Miss R Clark" userId="S::r.clark@oakwoodacademy.org.uk::99dcf77b-66c3-48cf-91a1-6927d6f5135c" providerId="AD" clId="Web-{EB35B160-5195-B70A-4BC8-86227EB743F5}" dt="2024-01-24T11:00:47.518" v="0" actId="14100"/>
        <pc:sldMkLst>
          <pc:docMk/>
          <pc:sldMk cId="1357590352" sldId="309"/>
        </pc:sldMkLst>
        <pc:picChg chg="mod">
          <ac:chgData name="Miss R Clark" userId="S::r.clark@oakwoodacademy.org.uk::99dcf77b-66c3-48cf-91a1-6927d6f5135c" providerId="AD" clId="Web-{EB35B160-5195-B70A-4BC8-86227EB743F5}" dt="2024-01-24T11:00:47.518" v="0" actId="14100"/>
          <ac:picMkLst>
            <pc:docMk/>
            <pc:sldMk cId="1357590352" sldId="309"/>
            <ac:picMk id="6" creationId="{EE1081AA-781E-7A5B-0912-B66200B31010}"/>
          </ac:picMkLst>
        </pc:picChg>
      </pc:sldChg>
    </pc:docChg>
  </pc:docChgLst>
  <pc:docChgLst>
    <pc:chgData name="Mr S McNeill" userId="S::s.mcneill@oakwoodacademy.org.uk::6e724fb2-b9bb-4cc7-a1a3-10b9ab9ebf2f" providerId="AD" clId="Web-{3DD92D05-3FAB-DEA7-08A5-94AA0D5494CD}"/>
    <pc:docChg chg="addSld">
      <pc:chgData name="Mr S McNeill" userId="S::s.mcneill@oakwoodacademy.org.uk::6e724fb2-b9bb-4cc7-a1a3-10b9ab9ebf2f" providerId="AD" clId="Web-{3DD92D05-3FAB-DEA7-08A5-94AA0D5494CD}" dt="2024-01-08T14:16:26.288" v="0"/>
      <pc:docMkLst>
        <pc:docMk/>
      </pc:docMkLst>
      <pc:sldChg chg="new">
        <pc:chgData name="Mr S McNeill" userId="S::s.mcneill@oakwoodacademy.org.uk::6e724fb2-b9bb-4cc7-a1a3-10b9ab9ebf2f" providerId="AD" clId="Web-{3DD92D05-3FAB-DEA7-08A5-94AA0D5494CD}" dt="2024-01-08T14:16:26.288" v="0"/>
        <pc:sldMkLst>
          <pc:docMk/>
          <pc:sldMk cId="3862609661" sldId="732"/>
        </pc:sldMkLst>
      </pc:sldChg>
    </pc:docChg>
  </pc:docChgLst>
  <pc:docChgLst>
    <pc:chgData name="Mr D Wood" userId="S::d.wood@oakwoodacademy.org.uk::0cf25d92-2507-42a0-b96a-5e6bcd55648d" providerId="AD" clId="Web-{A6FC0D0C-CF63-0447-32D1-B4C702CDECE6}"/>
    <pc:docChg chg="modSld">
      <pc:chgData name="Mr D Wood" userId="S::d.wood@oakwoodacademy.org.uk::0cf25d92-2507-42a0-b96a-5e6bcd55648d" providerId="AD" clId="Web-{A6FC0D0C-CF63-0447-32D1-B4C702CDECE6}" dt="2024-02-21T09:41:32.013" v="114" actId="20577"/>
      <pc:docMkLst>
        <pc:docMk/>
      </pc:docMkLst>
      <pc:sldChg chg="modSp">
        <pc:chgData name="Mr D Wood" userId="S::d.wood@oakwoodacademy.org.uk::0cf25d92-2507-42a0-b96a-5e6bcd55648d" providerId="AD" clId="Web-{A6FC0D0C-CF63-0447-32D1-B4C702CDECE6}" dt="2024-02-21T09:41:32.013" v="114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A6FC0D0C-CF63-0447-32D1-B4C702CDECE6}" dt="2024-02-21T09:41:32.013" v="114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S Nelson" userId="S::s.nelson@oakwoodacademy.org.uk::145a1c87-6409-4d17-9b3c-691b23f1bc54" providerId="AD" clId="Web-{9065E57B-069A-D61A-50C9-7F4A8348E274}"/>
    <pc:docChg chg="modSld">
      <pc:chgData name="S Nelson" userId="S::s.nelson@oakwoodacademy.org.uk::145a1c87-6409-4d17-9b3c-691b23f1bc54" providerId="AD" clId="Web-{9065E57B-069A-D61A-50C9-7F4A8348E274}" dt="2024-01-09T11:00:24.084" v="1" actId="1076"/>
      <pc:docMkLst>
        <pc:docMk/>
      </pc:docMkLst>
      <pc:sldChg chg="modSp">
        <pc:chgData name="S Nelson" userId="S::s.nelson@oakwoodacademy.org.uk::145a1c87-6409-4d17-9b3c-691b23f1bc54" providerId="AD" clId="Web-{9065E57B-069A-D61A-50C9-7F4A8348E274}" dt="2024-01-09T11:00:24.084" v="1" actId="1076"/>
        <pc:sldMkLst>
          <pc:docMk/>
          <pc:sldMk cId="3706084221" sldId="307"/>
        </pc:sldMkLst>
        <pc:picChg chg="mod">
          <ac:chgData name="S Nelson" userId="S::s.nelson@oakwoodacademy.org.uk::145a1c87-6409-4d17-9b3c-691b23f1bc54" providerId="AD" clId="Web-{9065E57B-069A-D61A-50C9-7F4A8348E274}" dt="2024-01-09T11:00:21.646" v="0" actId="1076"/>
          <ac:picMkLst>
            <pc:docMk/>
            <pc:sldMk cId="3706084221" sldId="307"/>
            <ac:picMk id="5" creationId="{0082C9C3-68AB-8849-D704-656D277244E7}"/>
          </ac:picMkLst>
        </pc:picChg>
        <pc:picChg chg="mod">
          <ac:chgData name="S Nelson" userId="S::s.nelson@oakwoodacademy.org.uk::145a1c87-6409-4d17-9b3c-691b23f1bc54" providerId="AD" clId="Web-{9065E57B-069A-D61A-50C9-7F4A8348E274}" dt="2024-01-09T11:00:24.084" v="1" actId="1076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736FB766-6096-47FE-1A1C-C45AFB3EAC5F}"/>
    <pc:docChg chg="addSld modSld sldOrd">
      <pc:chgData name="Mr S McNeill" userId="S::s.mcneill@oakwoodacademy.org.uk::6e724fb2-b9bb-4cc7-a1a3-10b9ab9ebf2f" providerId="AD" clId="Web-{736FB766-6096-47FE-1A1C-C45AFB3EAC5F}" dt="2023-10-09T06:53:51.774" v="58" actId="20577"/>
      <pc:docMkLst>
        <pc:docMk/>
      </pc:docMkLst>
      <pc:sldChg chg="modSp">
        <pc:chgData name="Mr S McNeill" userId="S::s.mcneill@oakwoodacademy.org.uk::6e724fb2-b9bb-4cc7-a1a3-10b9ab9ebf2f" providerId="AD" clId="Web-{736FB766-6096-47FE-1A1C-C45AFB3EAC5F}" dt="2023-10-09T06:53:51.774" v="5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736FB766-6096-47FE-1A1C-C45AFB3EAC5F}" dt="2023-10-09T06:53:51.774" v="5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736FB766-6096-47FE-1A1C-C45AFB3EAC5F}" dt="2023-10-09T06:49:30.911" v="45"/>
        <pc:sldMkLst>
          <pc:docMk/>
          <pc:sldMk cId="4206721415" sldId="578"/>
        </pc:sldMkLst>
        <pc:spChg chg="add del mod">
          <ac:chgData name="Mr S McNeill" userId="S::s.mcneill@oakwoodacademy.org.uk::6e724fb2-b9bb-4cc7-a1a3-10b9ab9ebf2f" providerId="AD" clId="Web-{736FB766-6096-47FE-1A1C-C45AFB3EAC5F}" dt="2023-10-09T06:49:30.911" v="45"/>
          <ac:spMkLst>
            <pc:docMk/>
            <pc:sldMk cId="4206721415" sldId="578"/>
            <ac:spMk id="3" creationId="{69D8628B-4E06-F9B0-AF4D-CDC669EAA795}"/>
          </ac:spMkLst>
        </pc:spChg>
        <pc:spChg chg="del">
          <ac:chgData name="Mr S McNeill" userId="S::s.mcneill@oakwoodacademy.org.uk::6e724fb2-b9bb-4cc7-a1a3-10b9ab9ebf2f" providerId="AD" clId="Web-{736FB766-6096-47FE-1A1C-C45AFB3EAC5F}" dt="2023-10-09T06:48:34.032" v="28"/>
          <ac:spMkLst>
            <pc:docMk/>
            <pc:sldMk cId="4206721415" sldId="578"/>
            <ac:spMk id="4" creationId="{4CF89BB3-6B9C-F3B5-513B-BF9E2AD4F55B}"/>
          </ac:spMkLst>
        </pc:spChg>
      </pc:sldChg>
      <pc:sldChg chg="modSp add ord replId">
        <pc:chgData name="Mr S McNeill" userId="S::s.mcneill@oakwoodacademy.org.uk::6e724fb2-b9bb-4cc7-a1a3-10b9ab9ebf2f" providerId="AD" clId="Web-{736FB766-6096-47FE-1A1C-C45AFB3EAC5F}" dt="2023-10-09T06:49:00.643" v="44" actId="14100"/>
        <pc:sldMkLst>
          <pc:docMk/>
          <pc:sldMk cId="797952774" sldId="585"/>
        </pc:sldMkLst>
        <pc:spChg chg="mod">
          <ac:chgData name="Mr S McNeill" userId="S::s.mcneill@oakwoodacademy.org.uk::6e724fb2-b9bb-4cc7-a1a3-10b9ab9ebf2f" providerId="AD" clId="Web-{736FB766-6096-47FE-1A1C-C45AFB3EAC5F}" dt="2023-10-09T06:49:00.643" v="44" actId="14100"/>
          <ac:spMkLst>
            <pc:docMk/>
            <pc:sldMk cId="797952774" sldId="585"/>
            <ac:spMk id="2" creationId="{AED92614-18A2-75A9-5792-976E6804EC2B}"/>
          </ac:spMkLst>
        </pc:spChg>
      </pc:sldChg>
      <pc:sldChg chg="modSp add replId">
        <pc:chgData name="Mr S McNeill" userId="S::s.mcneill@oakwoodacademy.org.uk::6e724fb2-b9bb-4cc7-a1a3-10b9ab9ebf2f" providerId="AD" clId="Web-{736FB766-6096-47FE-1A1C-C45AFB3EAC5F}" dt="2023-10-09T06:48:42.298" v="34" actId="20577"/>
        <pc:sldMkLst>
          <pc:docMk/>
          <pc:sldMk cId="122040368" sldId="586"/>
        </pc:sldMkLst>
        <pc:spChg chg="mod">
          <ac:chgData name="Mr S McNeill" userId="S::s.mcneill@oakwoodacademy.org.uk::6e724fb2-b9bb-4cc7-a1a3-10b9ab9ebf2f" providerId="AD" clId="Web-{736FB766-6096-47FE-1A1C-C45AFB3EAC5F}" dt="2023-10-09T06:48:42.298" v="34" actId="20577"/>
          <ac:spMkLst>
            <pc:docMk/>
            <pc:sldMk cId="122040368" sldId="586"/>
            <ac:spMk id="2" creationId="{AED92614-18A2-75A9-5792-976E6804EC2B}"/>
          </ac:spMkLst>
        </pc:spChg>
      </pc:sldChg>
    </pc:docChg>
  </pc:docChgLst>
  <pc:docChgLst>
    <pc:chgData name="Miss R Clark" userId="S::r.clark@oakwoodacademy.org.uk::99dcf77b-66c3-48cf-91a1-6927d6f5135c" providerId="AD" clId="Web-{C706798F-EA25-C750-833D-72123AAEA900}"/>
    <pc:docChg chg="modSld">
      <pc:chgData name="Miss R Clark" userId="S::r.clark@oakwoodacademy.org.uk::99dcf77b-66c3-48cf-91a1-6927d6f5135c" providerId="AD" clId="Web-{C706798F-EA25-C750-833D-72123AAEA900}" dt="2023-07-19T10:02:21.922" v="4" actId="14100"/>
      <pc:docMkLst>
        <pc:docMk/>
      </pc:docMkLst>
      <pc:sldChg chg="modSp">
        <pc:chgData name="Miss R Clark" userId="S::r.clark@oakwoodacademy.org.uk::99dcf77b-66c3-48cf-91a1-6927d6f5135c" providerId="AD" clId="Web-{C706798F-EA25-C750-833D-72123AAEA900}" dt="2023-07-19T10:02:21.922" v="4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C706798F-EA25-C750-833D-72123AAEA900}" dt="2023-07-19T10:02:21.922" v="4" actId="14100"/>
          <ac:picMkLst>
            <pc:docMk/>
            <pc:sldMk cId="689655962" sldId="505"/>
            <ac:picMk id="6" creationId="{39B5F26D-C3BC-6D64-296B-39F9470E42BC}"/>
          </ac:picMkLst>
        </pc:picChg>
      </pc:sldChg>
    </pc:docChg>
  </pc:docChgLst>
  <pc:docChgLst>
    <pc:chgData name="Tyler Simpson" userId="S::t.simpson@oakwoodacademy.org.uk::4fd26acd-3ab9-45e7-9171-4c8aa6800115" providerId="AD" clId="Web-{B350854F-442C-5E52-2ED8-B4EC05C87A27}"/>
    <pc:docChg chg="sldOrd">
      <pc:chgData name="Tyler Simpson" userId="S::t.simpson@oakwoodacademy.org.uk::4fd26acd-3ab9-45e7-9171-4c8aa6800115" providerId="AD" clId="Web-{B350854F-442C-5E52-2ED8-B4EC05C87A27}" dt="2023-11-24T08:09:19.755" v="1"/>
      <pc:docMkLst>
        <pc:docMk/>
      </pc:docMkLst>
      <pc:sldChg chg="ord">
        <pc:chgData name="Tyler Simpson" userId="S::t.simpson@oakwoodacademy.org.uk::4fd26acd-3ab9-45e7-9171-4c8aa6800115" providerId="AD" clId="Web-{B350854F-442C-5E52-2ED8-B4EC05C87A27}" dt="2023-11-24T08:09:15.255" v="0"/>
        <pc:sldMkLst>
          <pc:docMk/>
          <pc:sldMk cId="3910769243" sldId="642"/>
        </pc:sldMkLst>
      </pc:sldChg>
      <pc:sldChg chg="ord">
        <pc:chgData name="Tyler Simpson" userId="S::t.simpson@oakwoodacademy.org.uk::4fd26acd-3ab9-45e7-9171-4c8aa6800115" providerId="AD" clId="Web-{B350854F-442C-5E52-2ED8-B4EC05C87A27}" dt="2023-11-24T08:09:19.755" v="1"/>
        <pc:sldMkLst>
          <pc:docMk/>
          <pc:sldMk cId="2460603578" sldId="643"/>
        </pc:sldMkLst>
      </pc:sldChg>
    </pc:docChg>
  </pc:docChgLst>
  <pc:docChgLst>
    <pc:chgData name="Mr S McNeill" userId="S::s.mcneill@oakwoodacademy.org.uk::6e724fb2-b9bb-4cc7-a1a3-10b9ab9ebf2f" providerId="AD" clId="Web-{4F157CA6-812A-B7B0-6A68-BD74D7CBE6E4}"/>
    <pc:docChg chg="modSld">
      <pc:chgData name="Mr S McNeill" userId="S::s.mcneill@oakwoodacademy.org.uk::6e724fb2-b9bb-4cc7-a1a3-10b9ab9ebf2f" providerId="AD" clId="Web-{4F157CA6-812A-B7B0-6A68-BD74D7CBE6E4}" dt="2023-09-08T06:40:00.259" v="7" actId="14100"/>
      <pc:docMkLst>
        <pc:docMk/>
      </pc:docMkLst>
      <pc:sldChg chg="addSp delSp modSp">
        <pc:chgData name="Mr S McNeill" userId="S::s.mcneill@oakwoodacademy.org.uk::6e724fb2-b9bb-4cc7-a1a3-10b9ab9ebf2f" providerId="AD" clId="Web-{4F157CA6-812A-B7B0-6A68-BD74D7CBE6E4}" dt="2023-09-08T06:40:00.259" v="7" actId="14100"/>
        <pc:sldMkLst>
          <pc:docMk/>
          <pc:sldMk cId="1929483430" sldId="543"/>
        </pc:sldMkLst>
        <pc:spChg chg="del">
          <ac:chgData name="Mr S McNeill" userId="S::s.mcneill@oakwoodacademy.org.uk::6e724fb2-b9bb-4cc7-a1a3-10b9ab9ebf2f" providerId="AD" clId="Web-{4F157CA6-812A-B7B0-6A68-BD74D7CBE6E4}" dt="2023-09-08T06:39:50.618" v="5"/>
          <ac:spMkLst>
            <pc:docMk/>
            <pc:sldMk cId="1929483430" sldId="543"/>
            <ac:spMk id="3" creationId="{EE4CBEDC-24C0-358B-80D5-FDB3DEC6BD37}"/>
          </ac:spMkLst>
        </pc:spChg>
        <pc:picChg chg="add mod ord">
          <ac:chgData name="Mr S McNeill" userId="S::s.mcneill@oakwoodacademy.org.uk::6e724fb2-b9bb-4cc7-a1a3-10b9ab9ebf2f" providerId="AD" clId="Web-{4F157CA6-812A-B7B0-6A68-BD74D7CBE6E4}" dt="2023-09-08T06:40:00.259" v="7" actId="14100"/>
          <ac:picMkLst>
            <pc:docMk/>
            <pc:sldMk cId="1929483430" sldId="543"/>
            <ac:picMk id="4" creationId="{84C3507C-B684-9683-2F98-FED97BCAB83B}"/>
          </ac:picMkLst>
        </pc:picChg>
      </pc:sldChg>
      <pc:sldChg chg="addSp delSp modSp mod setBg">
        <pc:chgData name="Mr S McNeill" userId="S::s.mcneill@oakwoodacademy.org.uk::6e724fb2-b9bb-4cc7-a1a3-10b9ab9ebf2f" providerId="AD" clId="Web-{4F157CA6-812A-B7B0-6A68-BD74D7CBE6E4}" dt="2023-09-08T06:34:09.713" v="4" actId="14100"/>
        <pc:sldMkLst>
          <pc:docMk/>
          <pc:sldMk cId="33696037" sldId="547"/>
        </pc:sldMkLst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2" creationId="{6918C07B-B09B-E0E1-14DD-E36734742B65}"/>
          </ac:spMkLst>
        </pc:spChg>
        <pc:spChg chg="del">
          <ac:chgData name="Mr S McNeill" userId="S::s.mcneill@oakwoodacademy.org.uk::6e724fb2-b9bb-4cc7-a1a3-10b9ab9ebf2f" providerId="AD" clId="Web-{4F157CA6-812A-B7B0-6A68-BD74D7CBE6E4}" dt="2023-09-08T06:33:48.103" v="0"/>
          <ac:spMkLst>
            <pc:docMk/>
            <pc:sldMk cId="33696037" sldId="547"/>
            <ac:spMk id="3" creationId="{21ED5705-6BD3-F322-E58B-6A39826F0DC9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3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5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7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9" creationId="{A8D57A06-A426-446D-B02C-A2DC6B62E45E}"/>
          </ac:spMkLst>
        </pc:spChg>
        <pc:picChg chg="add mod ord">
          <ac:chgData name="Mr S McNeill" userId="S::s.mcneill@oakwoodacademy.org.uk::6e724fb2-b9bb-4cc7-a1a3-10b9ab9ebf2f" providerId="AD" clId="Web-{4F157CA6-812A-B7B0-6A68-BD74D7CBE6E4}" dt="2023-09-08T06:34:09.713" v="4" actId="14100"/>
          <ac:picMkLst>
            <pc:docMk/>
            <pc:sldMk cId="33696037" sldId="547"/>
            <ac:picMk id="4" creationId="{47607953-4FC0-F86A-FF74-2D1B528D7B5A}"/>
          </ac:picMkLst>
        </pc:picChg>
      </pc:sldChg>
    </pc:docChg>
  </pc:docChgLst>
  <pc:docChgLst>
    <pc:chgData name="Mr S McNeill" userId="S::s.mcneill@oakwoodacademy.org.uk::6e724fb2-b9bb-4cc7-a1a3-10b9ab9ebf2f" providerId="AD" clId="Web-{D8C814EA-745D-0F4F-500C-70BC59A675C4}"/>
    <pc:docChg chg="addSld modSld">
      <pc:chgData name="Mr S McNeill" userId="S::s.mcneill@oakwoodacademy.org.uk::6e724fb2-b9bb-4cc7-a1a3-10b9ab9ebf2f" providerId="AD" clId="Web-{D8C814EA-745D-0F4F-500C-70BC59A675C4}" dt="2023-09-25T07:24:21.218" v="475"/>
      <pc:docMkLst>
        <pc:docMk/>
      </pc:docMkLst>
      <pc:sldChg chg="addSp delSp modSp new">
        <pc:chgData name="Mr S McNeill" userId="S::s.mcneill@oakwoodacademy.org.uk::6e724fb2-b9bb-4cc7-a1a3-10b9ab9ebf2f" providerId="AD" clId="Web-{D8C814EA-745D-0F4F-500C-70BC59A675C4}" dt="2023-09-25T07:24:21.218" v="475"/>
        <pc:sldMkLst>
          <pc:docMk/>
          <pc:sldMk cId="4221454067" sldId="555"/>
        </pc:sldMkLst>
        <pc:spChg chg="mod">
          <ac:chgData name="Mr S McNeill" userId="S::s.mcneill@oakwoodacademy.org.uk::6e724fb2-b9bb-4cc7-a1a3-10b9ab9ebf2f" providerId="AD" clId="Web-{D8C814EA-745D-0F4F-500C-70BC59A675C4}" dt="2023-09-25T07:22:38.464" v="433" actId="1076"/>
          <ac:spMkLst>
            <pc:docMk/>
            <pc:sldMk cId="4221454067" sldId="555"/>
            <ac:spMk id="2" creationId="{6DD4EC8C-E2F7-9AC0-E2BD-9A22A282F41D}"/>
          </ac:spMkLst>
        </pc:spChg>
        <pc:spChg chg="del">
          <ac:chgData name="Mr S McNeill" userId="S::s.mcneill@oakwoodacademy.org.uk::6e724fb2-b9bb-4cc7-a1a3-10b9ab9ebf2f" providerId="AD" clId="Web-{D8C814EA-745D-0F4F-500C-70BC59A675C4}" dt="2023-09-25T06:50:59.204" v="9"/>
          <ac:spMkLst>
            <pc:docMk/>
            <pc:sldMk cId="4221454067" sldId="555"/>
            <ac:spMk id="3" creationId="{137B1546-4867-1C8C-A38F-8437BAFE5BA9}"/>
          </ac:spMkLst>
        </pc:spChg>
        <pc:graphicFrameChg chg="add mod modGraphic">
          <ac:chgData name="Mr S McNeill" userId="S::s.mcneill@oakwoodacademy.org.uk::6e724fb2-b9bb-4cc7-a1a3-10b9ab9ebf2f" providerId="AD" clId="Web-{D8C814EA-745D-0F4F-500C-70BC59A675C4}" dt="2023-09-25T07:24:21.218" v="475"/>
          <ac:graphicFrameMkLst>
            <pc:docMk/>
            <pc:sldMk cId="4221454067" sldId="555"/>
            <ac:graphicFrameMk id="4" creationId="{12936C62-CD27-6487-2C90-E85E8B3CD5C9}"/>
          </ac:graphicFrameMkLst>
        </pc:graphicFrameChg>
      </pc:sldChg>
    </pc:docChg>
  </pc:docChgLst>
  <pc:docChgLst>
    <pc:chgData name="Miss G MacNaughton" userId="S::g.macnaughton@oakwoodacademy.org.uk::b20ee1b3-b22d-493d-a4a8-3e38676e88b8" providerId="AD" clId="Web-{6ED8C233-3374-044A-2175-8FA3BC640684}"/>
    <pc:docChg chg="addSld modSld addMainMaster">
      <pc:chgData name="Miss G MacNaughton" userId="S::g.macnaughton@oakwoodacademy.org.uk::b20ee1b3-b22d-493d-a4a8-3e38676e88b8" providerId="AD" clId="Web-{6ED8C233-3374-044A-2175-8FA3BC640684}" dt="2023-10-02T07:08:39.295" v="27" actId="20577"/>
      <pc:docMkLst>
        <pc:docMk/>
      </pc:docMkLst>
      <pc:sldChg chg="modSp add">
        <pc:chgData name="Miss G MacNaughton" userId="S::g.macnaughton@oakwoodacademy.org.uk::b20ee1b3-b22d-493d-a4a8-3e38676e88b8" providerId="AD" clId="Web-{6ED8C233-3374-044A-2175-8FA3BC640684}" dt="2023-10-02T07:08:39.295" v="27" actId="20577"/>
        <pc:sldMkLst>
          <pc:docMk/>
          <pc:sldMk cId="2512844755" sldId="566"/>
        </pc:sldMkLst>
        <pc:spChg chg="mod">
          <ac:chgData name="Miss G MacNaughton" userId="S::g.macnaughton@oakwoodacademy.org.uk::b20ee1b3-b22d-493d-a4a8-3e38676e88b8" providerId="AD" clId="Web-{6ED8C233-3374-044A-2175-8FA3BC640684}" dt="2023-10-02T07:08:39.295" v="27" actId="20577"/>
          <ac:spMkLst>
            <pc:docMk/>
            <pc:sldMk cId="2512844755" sldId="566"/>
            <ac:spMk id="5" creationId="{CFB9EBDA-9F19-B0B8-A8AE-00AA7B8453A8}"/>
          </ac:spMkLst>
        </pc:spChg>
        <pc:picChg chg="mod modCrop">
          <ac:chgData name="Miss G MacNaughton" userId="S::g.macnaughton@oakwoodacademy.org.uk::b20ee1b3-b22d-493d-a4a8-3e38676e88b8" providerId="AD" clId="Web-{6ED8C233-3374-044A-2175-8FA3BC640684}" dt="2023-10-02T07:08:15.623" v="9" actId="1076"/>
          <ac:picMkLst>
            <pc:docMk/>
            <pc:sldMk cId="2512844755" sldId="566"/>
            <ac:picMk id="4" creationId="{9997B015-3706-472D-AD2C-6B1A7A51CB46}"/>
          </ac:picMkLst>
        </pc:picChg>
      </pc:sldChg>
      <pc:sldChg chg="modSp add">
        <pc:chgData name="Miss G MacNaughton" userId="S::g.macnaughton@oakwoodacademy.org.uk::b20ee1b3-b22d-493d-a4a8-3e38676e88b8" providerId="AD" clId="Web-{6ED8C233-3374-044A-2175-8FA3BC640684}" dt="2023-10-02T07:07:38.731" v="4" actId="20577"/>
        <pc:sldMkLst>
          <pc:docMk/>
          <pc:sldMk cId="3633196512" sldId="567"/>
        </pc:sldMkLst>
        <pc:spChg chg="mod">
          <ac:chgData name="Miss G MacNaughton" userId="S::g.macnaughton@oakwoodacademy.org.uk::b20ee1b3-b22d-493d-a4a8-3e38676e88b8" providerId="AD" clId="Web-{6ED8C233-3374-044A-2175-8FA3BC640684}" dt="2023-10-02T07:07:38.731" v="4" actId="20577"/>
          <ac:spMkLst>
            <pc:docMk/>
            <pc:sldMk cId="3633196512" sldId="567"/>
            <ac:spMk id="3" creationId="{3858C33D-7FEF-D61D-2B40-0FB933C34E9F}"/>
          </ac:spMkLst>
        </pc:spChg>
      </pc:sldChg>
      <pc:sldMasterChg chg="add addSldLayout">
        <pc:chgData name="Miss G MacNaughton" userId="S::g.macnaughton@oakwoodacademy.org.uk::b20ee1b3-b22d-493d-a4a8-3e38676e88b8" providerId="AD" clId="Web-{6ED8C233-3374-044A-2175-8FA3BC640684}" dt="2023-10-02T07:07:07.668" v="1"/>
        <pc:sldMasterMkLst>
          <pc:docMk/>
          <pc:sldMasterMk cId="3212912050" sldId="2147483648"/>
        </pc:sldMasterMkLst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619722115" sldId="2147483649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483777311" sldId="2147483650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718195090" sldId="2147483651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666433304" sldId="2147483652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662629650" sldId="2147483653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381218529" sldId="2147483654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208036910" sldId="2147483655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2850414894" sldId="2147483656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1489287750" sldId="2147483657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1757660144" sldId="2147483658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742202999" sldId="2147483659"/>
          </pc:sldLayoutMkLst>
        </pc:sldLayoutChg>
      </pc:sldMasterChg>
    </pc:docChg>
  </pc:docChgLst>
  <pc:docChgLst>
    <pc:chgData name="Mrs K Jane" userId="S::k.jane@oakwoodacademy.org.uk::d9f48642-3057-4a70-867d-66c1f352d0a7" providerId="AD" clId="Web-{D0041A5A-949E-FF50-565A-B31440B158DE}"/>
    <pc:docChg chg="addSld delSld">
      <pc:chgData name="Mrs K Jane" userId="S::k.jane@oakwoodacademy.org.uk::d9f48642-3057-4a70-867d-66c1f352d0a7" providerId="AD" clId="Web-{D0041A5A-949E-FF50-565A-B31440B158DE}" dt="2024-02-19T10:45:53.298" v="2"/>
      <pc:docMkLst>
        <pc:docMk/>
      </pc:docMkLst>
      <pc:sldChg chg="del">
        <pc:chgData name="Mrs K Jane" userId="S::k.jane@oakwoodacademy.org.uk::d9f48642-3057-4a70-867d-66c1f352d0a7" providerId="AD" clId="Web-{D0041A5A-949E-FF50-565A-B31440B158DE}" dt="2024-02-19T10:45:46.923" v="0"/>
        <pc:sldMkLst>
          <pc:docMk/>
          <pc:sldMk cId="1357590352" sldId="309"/>
        </pc:sldMkLst>
      </pc:sldChg>
      <pc:sldChg chg="add">
        <pc:chgData name="Mrs K Jane" userId="S::k.jane@oakwoodacademy.org.uk::d9f48642-3057-4a70-867d-66c1f352d0a7" providerId="AD" clId="Web-{D0041A5A-949E-FF50-565A-B31440B158DE}" dt="2024-02-19T10:45:53.298" v="2"/>
        <pc:sldMkLst>
          <pc:docMk/>
          <pc:sldMk cId="2313839661" sldId="311"/>
        </pc:sldMkLst>
      </pc:sldChg>
      <pc:sldChg chg="del">
        <pc:chgData name="Mrs K Jane" userId="S::k.jane@oakwoodacademy.org.uk::d9f48642-3057-4a70-867d-66c1f352d0a7" providerId="AD" clId="Web-{D0041A5A-949E-FF50-565A-B31440B158DE}" dt="2024-02-19T10:45:48.001" v="1"/>
        <pc:sldMkLst>
          <pc:docMk/>
          <pc:sldMk cId="1261191417" sldId="751"/>
        </pc:sldMkLst>
      </pc:sldChg>
    </pc:docChg>
  </pc:docChgLst>
  <pc:docChgLst>
    <pc:chgData name="Mr S McNeill" userId="S::s.mcneill@oakwoodacademy.org.uk::6e724fb2-b9bb-4cc7-a1a3-10b9ab9ebf2f" providerId="AD" clId="Web-{33741F43-BFDC-2077-0036-5BBAECDBB2D2}"/>
    <pc:docChg chg="modSld">
      <pc:chgData name="Mr S McNeill" userId="S::s.mcneill@oakwoodacademy.org.uk::6e724fb2-b9bb-4cc7-a1a3-10b9ab9ebf2f" providerId="AD" clId="Web-{33741F43-BFDC-2077-0036-5BBAECDBB2D2}" dt="2023-09-11T06:23:02.015" v="11" actId="20577"/>
      <pc:docMkLst>
        <pc:docMk/>
      </pc:docMkLst>
      <pc:sldChg chg="modSp">
        <pc:chgData name="Mr S McNeill" userId="S::s.mcneill@oakwoodacademy.org.uk::6e724fb2-b9bb-4cc7-a1a3-10b9ab9ebf2f" providerId="AD" clId="Web-{33741F43-BFDC-2077-0036-5BBAECDBB2D2}" dt="2023-09-11T06:23:02.015" v="11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3741F43-BFDC-2077-0036-5BBAECDBB2D2}" dt="2023-09-11T06:23:02.015" v="11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03B3EB15-742A-518B-9913-501DD68F26C9}"/>
    <pc:docChg chg="addSld delSld modSld">
      <pc:chgData name="Miss G MacNaughton" userId="S::g.macnaughton@oakwoodacademy.org.uk::b20ee1b3-b22d-493d-a4a8-3e38676e88b8" providerId="AD" clId="Web-{03B3EB15-742A-518B-9913-501DD68F26C9}" dt="2023-06-16T07:03:16.813" v="135" actId="14100"/>
      <pc:docMkLst>
        <pc:docMk/>
      </pc:docMkLst>
      <pc:sldChg chg="del">
        <pc:chgData name="Miss G MacNaughton" userId="S::g.macnaughton@oakwoodacademy.org.uk::b20ee1b3-b22d-493d-a4a8-3e38676e88b8" providerId="AD" clId="Web-{03B3EB15-742A-518B-9913-501DD68F26C9}" dt="2023-06-16T06:51:53.913" v="29"/>
        <pc:sldMkLst>
          <pc:docMk/>
          <pc:sldMk cId="3621583270" sldId="520"/>
        </pc:sldMkLst>
      </pc:sldChg>
      <pc:sldChg chg="addSp delSp modSp new mod setBg addAnim">
        <pc:chgData name="Miss G MacNaughton" userId="S::g.macnaughton@oakwoodacademy.org.uk::b20ee1b3-b22d-493d-a4a8-3e38676e88b8" providerId="AD" clId="Web-{03B3EB15-742A-518B-9913-501DD68F26C9}" dt="2023-06-16T07:03:16.813" v="135" actId="14100"/>
        <pc:sldMkLst>
          <pc:docMk/>
          <pc:sldMk cId="1958495175" sldId="534"/>
        </pc:sldMkLst>
        <pc:spChg chg="mo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2" creationId="{D331AF45-606D-C001-F66E-265D2C9D8DB1}"/>
          </ac:spMkLst>
        </pc:spChg>
        <pc:spChg chg="del">
          <ac:chgData name="Miss G MacNaughton" userId="S::g.macnaughton@oakwoodacademy.org.uk::b20ee1b3-b22d-493d-a4a8-3e38676e88b8" providerId="AD" clId="Web-{03B3EB15-742A-518B-9913-501DD68F26C9}" dt="2023-06-16T06:51:01.989" v="13"/>
          <ac:spMkLst>
            <pc:docMk/>
            <pc:sldMk cId="1958495175" sldId="534"/>
            <ac:spMk id="3" creationId="{0B03C746-CB63-F634-9326-3A5AB556F580}"/>
          </ac:spMkLst>
        </pc:spChg>
        <pc:spChg chg="add mod">
          <ac:chgData name="Miss G MacNaughton" userId="S::g.macnaughton@oakwoodacademy.org.uk::b20ee1b3-b22d-493d-a4a8-3e38676e88b8" providerId="AD" clId="Web-{03B3EB15-742A-518B-9913-501DD68F26C9}" dt="2023-06-16T07:03:16.813" v="135" actId="14100"/>
          <ac:spMkLst>
            <pc:docMk/>
            <pc:sldMk cId="1958495175" sldId="534"/>
            <ac:spMk id="8" creationId="{185B83F3-05BC-6B87-139B-D6CA533E7010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11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13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15" creationId="{3F0BE7ED-7814-4273-B18A-F26CC0380380}"/>
          </ac:spMkLst>
        </pc:spChg>
        <pc:picChg chg="add mod ord">
          <ac:chgData name="Miss G MacNaughton" userId="S::g.macnaughton@oakwoodacademy.org.uk::b20ee1b3-b22d-493d-a4a8-3e38676e88b8" providerId="AD" clId="Web-{03B3EB15-742A-518B-9913-501DD68F26C9}" dt="2023-06-16T06:51:06.693" v="14"/>
          <ac:picMkLst>
            <pc:docMk/>
            <pc:sldMk cId="1958495175" sldId="534"/>
            <ac:picMk id="4" creationId="{6EE12964-1F0B-5E2D-AB77-93C9023B7106}"/>
          </ac:picMkLst>
        </pc:picChg>
      </pc:sldChg>
      <pc:sldChg chg="addSp modSp new mod setBg addAnim delAnim">
        <pc:chgData name="Miss G MacNaughton" userId="S::g.macnaughton@oakwoodacademy.org.uk::b20ee1b3-b22d-493d-a4a8-3e38676e88b8" providerId="AD" clId="Web-{03B3EB15-742A-518B-9913-501DD68F26C9}" dt="2023-06-16T07:03:03.938" v="134" actId="20577"/>
        <pc:sldMkLst>
          <pc:docMk/>
          <pc:sldMk cId="4292689760" sldId="535"/>
        </pc:sldMkLst>
        <pc:spChg chg="mod">
          <ac:chgData name="Miss G MacNaughton" userId="S::g.macnaughton@oakwoodacademy.org.uk::b20ee1b3-b22d-493d-a4a8-3e38676e88b8" providerId="AD" clId="Web-{03B3EB15-742A-518B-9913-501DD68F26C9}" dt="2023-06-16T07:03:03.938" v="134" actId="20577"/>
          <ac:spMkLst>
            <pc:docMk/>
            <pc:sldMk cId="4292689760" sldId="535"/>
            <ac:spMk id="2" creationId="{474D492D-4AD4-38BE-D0E6-D464C84A7840}"/>
          </ac:spMkLst>
        </pc:spChg>
        <pc:spChg chg="mod">
          <ac:chgData name="Miss G MacNaughton" userId="S::g.macnaughton@oakwoodacademy.org.uk::b20ee1b3-b22d-493d-a4a8-3e38676e88b8" providerId="AD" clId="Web-{03B3EB15-742A-518B-9913-501DD68F26C9}" dt="2023-06-16T07:02:51.359" v="133" actId="20577"/>
          <ac:spMkLst>
            <pc:docMk/>
            <pc:sldMk cId="4292689760" sldId="535"/>
            <ac:spMk id="3" creationId="{F61CD212-8134-4B3A-BFEF-4A8FEB902A5B}"/>
          </ac:spMkLst>
        </pc:spChg>
        <pc:spChg chg="add mo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4" creationId="{5358393A-C840-45DD-512B-0498FABFE5F2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11" creationId="{1CC4AFFA-9868-4B7D-9F63-93C34D36234F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13" creationId="{024CCFE6-8D32-4963-9B5D-E742044292DD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15" creationId="{43414B78-940D-4BE3-A24D-B003E1C9C018}"/>
          </ac:spMkLst>
        </pc:spChg>
        <pc:picChg chg="add mod">
          <ac:chgData name="Miss G MacNaughton" userId="S::g.macnaughton@oakwoodacademy.org.uk::b20ee1b3-b22d-493d-a4a8-3e38676e88b8" providerId="AD" clId="Web-{03B3EB15-742A-518B-9913-501DD68F26C9}" dt="2023-06-16T07:02:16.530" v="129" actId="1076"/>
          <ac:picMkLst>
            <pc:docMk/>
            <pc:sldMk cId="4292689760" sldId="535"/>
            <ac:picMk id="5" creationId="{84A49964-1870-C29D-5F0C-869E59A23C9F}"/>
          </ac:picMkLst>
        </pc:picChg>
      </pc:sldChg>
    </pc:docChg>
  </pc:docChgLst>
  <pc:docChgLst>
    <pc:chgData name="S Nelson" userId="S::s.nelson@oakwoodacademy.org.uk::145a1c87-6409-4d17-9b3c-691b23f1bc54" providerId="AD" clId="Web-{FA6B8603-F87A-CDB9-FCFF-6C673C837D56}"/>
    <pc:docChg chg="modSld">
      <pc:chgData name="S Nelson" userId="S::s.nelson@oakwoodacademy.org.uk::145a1c87-6409-4d17-9b3c-691b23f1bc54" providerId="AD" clId="Web-{FA6B8603-F87A-CDB9-FCFF-6C673C837D56}" dt="2023-05-09T12:14:45.295" v="1" actId="1076"/>
      <pc:docMkLst>
        <pc:docMk/>
      </pc:docMkLst>
      <pc:sldChg chg="modSp">
        <pc:chgData name="S Nelson" userId="S::s.nelson@oakwoodacademy.org.uk::145a1c87-6409-4d17-9b3c-691b23f1bc54" providerId="AD" clId="Web-{FA6B8603-F87A-CDB9-FCFF-6C673C837D56}" dt="2023-05-09T12:14:45.295" v="1" actId="1076"/>
        <pc:sldMkLst>
          <pc:docMk/>
          <pc:sldMk cId="2340477156" sldId="500"/>
        </pc:sldMkLst>
        <pc:picChg chg="mod">
          <ac:chgData name="S Nelson" userId="S::s.nelson@oakwoodacademy.org.uk::145a1c87-6409-4d17-9b3c-691b23f1bc54" providerId="AD" clId="Web-{FA6B8603-F87A-CDB9-FCFF-6C673C837D56}" dt="2023-05-09T12:14:45.295" v="1" actId="1076"/>
          <ac:picMkLst>
            <pc:docMk/>
            <pc:sldMk cId="2340477156" sldId="500"/>
            <ac:picMk id="2" creationId="{00000000-0000-0000-0000-000000000000}"/>
          </ac:picMkLst>
        </pc:picChg>
      </pc:sldChg>
    </pc:docChg>
  </pc:docChgLst>
  <pc:docChgLst>
    <pc:chgData name="Ms S Wilkinson" userId="S::s.wilkinson@oakwoodacademy.org.uk::b16f6bc9-ba90-4d8d-bccb-8c4dba178bdc" providerId="AD" clId="Web-{93CA0996-6ECB-45F2-8FE8-8A2326EC4553}"/>
    <pc:docChg chg="addSld delSld sldOrd">
      <pc:chgData name="Ms S Wilkinson" userId="S::s.wilkinson@oakwoodacademy.org.uk::b16f6bc9-ba90-4d8d-bccb-8c4dba178bdc" providerId="AD" clId="Web-{93CA0996-6ECB-45F2-8FE8-8A2326EC4553}" dt="2023-11-13T10:05:17.765" v="14"/>
      <pc:docMkLst>
        <pc:docMk/>
      </pc:docMkLst>
      <pc:sldChg chg="ord">
        <pc:chgData name="Ms S Wilkinson" userId="S::s.wilkinson@oakwoodacademy.org.uk::b16f6bc9-ba90-4d8d-bccb-8c4dba178bdc" providerId="AD" clId="Web-{93CA0996-6ECB-45F2-8FE8-8A2326EC4553}" dt="2023-11-13T10:04:18.574" v="1"/>
        <pc:sldMkLst>
          <pc:docMk/>
          <pc:sldMk cId="641457208" sldId="606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18.574" v="0"/>
        <pc:sldMkLst>
          <pc:docMk/>
          <pc:sldMk cId="106916443" sldId="607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46.810" v="3"/>
        <pc:sldMkLst>
          <pc:docMk/>
          <pc:sldMk cId="2172845663" sldId="608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54.873" v="4"/>
        <pc:sldMkLst>
          <pc:docMk/>
          <pc:sldMk cId="1028545294" sldId="609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18.574" v="2"/>
        <pc:sldMkLst>
          <pc:docMk/>
          <pc:sldMk cId="4158631202" sldId="612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2.718" v="9"/>
        <pc:sldMkLst>
          <pc:docMk/>
          <pc:sldMk cId="521943093" sldId="615"/>
        </pc:sldMkLst>
      </pc:sldChg>
      <pc:sldChg chg="add del">
        <pc:chgData name="Ms S Wilkinson" userId="S::s.wilkinson@oakwoodacademy.org.uk::b16f6bc9-ba90-4d8d-bccb-8c4dba178bdc" providerId="AD" clId="Web-{93CA0996-6ECB-45F2-8FE8-8A2326EC4553}" dt="2023-11-13T10:05:08.436" v="8"/>
        <pc:sldMkLst>
          <pc:docMk/>
          <pc:sldMk cId="3479621721" sldId="615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2.811" v="10"/>
        <pc:sldMkLst>
          <pc:docMk/>
          <pc:sldMk cId="3360623676" sldId="616"/>
        </pc:sldMkLst>
      </pc:sldChg>
      <pc:sldChg chg="add del">
        <pc:chgData name="Ms S Wilkinson" userId="S::s.wilkinson@oakwoodacademy.org.uk::b16f6bc9-ba90-4d8d-bccb-8c4dba178bdc" providerId="AD" clId="Web-{93CA0996-6ECB-45F2-8FE8-8A2326EC4553}" dt="2023-11-13T10:05:08.436" v="7"/>
        <pc:sldMkLst>
          <pc:docMk/>
          <pc:sldMk cId="3535290504" sldId="616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5.390" v="11"/>
        <pc:sldMkLst>
          <pc:docMk/>
          <pc:sldMk cId="4153224499" sldId="617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5.452" v="12"/>
        <pc:sldMkLst>
          <pc:docMk/>
          <pc:sldMk cId="2806064841" sldId="618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7.687" v="13"/>
        <pc:sldMkLst>
          <pc:docMk/>
          <pc:sldMk cId="1790597088" sldId="619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7.765" v="14"/>
        <pc:sldMkLst>
          <pc:docMk/>
          <pc:sldMk cId="3784725983" sldId="620"/>
        </pc:sldMkLst>
      </pc:sldChg>
    </pc:docChg>
  </pc:docChgLst>
  <pc:docChgLst>
    <pc:chgData name="Mr S McNeill" userId="S::s.mcneill@oakwoodacademy.org.uk::6e724fb2-b9bb-4cc7-a1a3-10b9ab9ebf2f" providerId="AD" clId="Web-{EB0BC155-1AB7-0F75-26D8-28B2E8DF828D}"/>
    <pc:docChg chg="modSld">
      <pc:chgData name="Mr S McNeill" userId="S::s.mcneill@oakwoodacademy.org.uk::6e724fb2-b9bb-4cc7-a1a3-10b9ab9ebf2f" providerId="AD" clId="Web-{EB0BC155-1AB7-0F75-26D8-28B2E8DF828D}" dt="2024-01-11T09:39:08.901" v="57" actId="1076"/>
      <pc:docMkLst>
        <pc:docMk/>
      </pc:docMkLst>
      <pc:sldChg chg="addSp delSp modSp">
        <pc:chgData name="Mr S McNeill" userId="S::s.mcneill@oakwoodacademy.org.uk::6e724fb2-b9bb-4cc7-a1a3-10b9ab9ebf2f" providerId="AD" clId="Web-{EB0BC155-1AB7-0F75-26D8-28B2E8DF828D}" dt="2024-01-11T09:39:08.901" v="57" actId="1076"/>
        <pc:sldMkLst>
          <pc:docMk/>
          <pc:sldMk cId="3716008237" sldId="734"/>
        </pc:sldMkLst>
        <pc:spChg chg="del">
          <ac:chgData name="Mr S McNeill" userId="S::s.mcneill@oakwoodacademy.org.uk::6e724fb2-b9bb-4cc7-a1a3-10b9ab9ebf2f" providerId="AD" clId="Web-{EB0BC155-1AB7-0F75-26D8-28B2E8DF828D}" dt="2024-01-11T09:37:00.752" v="24"/>
          <ac:spMkLst>
            <pc:docMk/>
            <pc:sldMk cId="3716008237" sldId="734"/>
            <ac:spMk id="2" creationId="{B9BB707C-7DC4-B683-C3FA-E2BA135EB5D5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5:36.575" v="2"/>
          <ac:spMkLst>
            <pc:docMk/>
            <pc:sldMk cId="3716008237" sldId="734"/>
            <ac:spMk id="5" creationId="{E8193D5C-6744-B9AF-F612-5FDC56D4731C}"/>
          </ac:spMkLst>
        </pc:spChg>
        <pc:spChg chg="mod">
          <ac:chgData name="Mr S McNeill" userId="S::s.mcneill@oakwoodacademy.org.uk::6e724fb2-b9bb-4cc7-a1a3-10b9ab9ebf2f" providerId="AD" clId="Web-{EB0BC155-1AB7-0F75-26D8-28B2E8DF828D}" dt="2024-01-11T09:37:07.768" v="27" actId="20577"/>
          <ac:spMkLst>
            <pc:docMk/>
            <pc:sldMk cId="3716008237" sldId="734"/>
            <ac:spMk id="6" creationId="{1A6AD06E-304A-C237-9B22-89AE076771CC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7:49.708" v="37"/>
          <ac:spMkLst>
            <pc:docMk/>
            <pc:sldMk cId="3716008237" sldId="734"/>
            <ac:spMk id="9" creationId="{7E24B1A3-8775-CE1E-E0E9-89CF3D8ED127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8:26.258" v="46"/>
          <ac:spMkLst>
            <pc:docMk/>
            <pc:sldMk cId="3716008237" sldId="734"/>
            <ac:spMk id="12" creationId="{914AEE9E-F3B7-42C7-4484-A24CAA136524}"/>
          </ac:spMkLst>
        </pc:spChg>
        <pc:picChg chg="del">
          <ac:chgData name="Mr S McNeill" userId="S::s.mcneill@oakwoodacademy.org.uk::6e724fb2-b9bb-4cc7-a1a3-10b9ab9ebf2f" providerId="AD" clId="Web-{EB0BC155-1AB7-0F75-26D8-28B2E8DF828D}" dt="2024-01-11T09:23:14.667" v="0"/>
          <ac:picMkLst>
            <pc:docMk/>
            <pc:sldMk cId="3716008237" sldId="734"/>
            <ac:picMk id="4" creationId="{B8D6C8C4-1A98-83EE-1ECD-15A3282602A3}"/>
          </ac:picMkLst>
        </pc:picChg>
        <pc:picChg chg="add del mod ord modCrop">
          <ac:chgData name="Mr S McNeill" userId="S::s.mcneill@oakwoodacademy.org.uk::6e724fb2-b9bb-4cc7-a1a3-10b9ab9ebf2f" providerId="AD" clId="Web-{EB0BC155-1AB7-0F75-26D8-28B2E8DF828D}" dt="2024-01-11T09:37:41.973" v="32"/>
          <ac:picMkLst>
            <pc:docMk/>
            <pc:sldMk cId="3716008237" sldId="734"/>
            <ac:picMk id="7" creationId="{829E4C59-42BF-B6FF-7D93-7730BCC36131}"/>
          </ac:picMkLst>
        </pc:picChg>
        <pc:picChg chg="add del mod ord">
          <ac:chgData name="Mr S McNeill" userId="S::s.mcneill@oakwoodacademy.org.uk::6e724fb2-b9bb-4cc7-a1a3-10b9ab9ebf2f" providerId="AD" clId="Web-{EB0BC155-1AB7-0F75-26D8-28B2E8DF828D}" dt="2024-01-11T09:38:13.288" v="45"/>
          <ac:picMkLst>
            <pc:docMk/>
            <pc:sldMk cId="3716008237" sldId="734"/>
            <ac:picMk id="10" creationId="{4DB220F2-B1EB-A2A1-D464-06EBB078C105}"/>
          </ac:picMkLst>
        </pc:picChg>
        <pc:picChg chg="add mod ord modCrop">
          <ac:chgData name="Mr S McNeill" userId="S::s.mcneill@oakwoodacademy.org.uk::6e724fb2-b9bb-4cc7-a1a3-10b9ab9ebf2f" providerId="AD" clId="Web-{EB0BC155-1AB7-0F75-26D8-28B2E8DF828D}" dt="2024-01-11T09:39:08.901" v="57" actId="1076"/>
          <ac:picMkLst>
            <pc:docMk/>
            <pc:sldMk cId="3716008237" sldId="734"/>
            <ac:picMk id="13" creationId="{B7E68C09-F5E6-EC6D-6DD0-CC7B472B0B29}"/>
          </ac:picMkLst>
        </pc:picChg>
      </pc:sldChg>
      <pc:sldChg chg="addSp delSp modSp">
        <pc:chgData name="Mr S McNeill" userId="S::s.mcneill@oakwoodacademy.org.uk::6e724fb2-b9bb-4cc7-a1a3-10b9ab9ebf2f" providerId="AD" clId="Web-{EB0BC155-1AB7-0F75-26D8-28B2E8DF828D}" dt="2024-01-11T09:37:59.006" v="39"/>
        <pc:sldMkLst>
          <pc:docMk/>
          <pc:sldMk cId="939368572" sldId="735"/>
        </pc:sldMkLst>
        <pc:spChg chg="mod">
          <ac:chgData name="Mr S McNeill" userId="S::s.mcneill@oakwoodacademy.org.uk::6e724fb2-b9bb-4cc7-a1a3-10b9ab9ebf2f" providerId="AD" clId="Web-{EB0BC155-1AB7-0F75-26D8-28B2E8DF828D}" dt="2024-01-11T09:37:33.426" v="30" actId="20577"/>
          <ac:spMkLst>
            <pc:docMk/>
            <pc:sldMk cId="939368572" sldId="735"/>
            <ac:spMk id="2" creationId="{23396D74-EB97-A155-9ADF-18333AE46E50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7:37.754" v="31"/>
          <ac:spMkLst>
            <pc:docMk/>
            <pc:sldMk cId="939368572" sldId="735"/>
            <ac:spMk id="5" creationId="{F65DAF7A-3C60-283C-C166-221A9DBF4973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7:59.006" v="39"/>
          <ac:spMkLst>
            <pc:docMk/>
            <pc:sldMk cId="939368572" sldId="735"/>
            <ac:spMk id="9" creationId="{FC4427D0-20BB-0C89-95C1-44814A80072F}"/>
          </ac:spMkLst>
        </pc:spChg>
        <pc:picChg chg="del">
          <ac:chgData name="Mr S McNeill" userId="S::s.mcneill@oakwoodacademy.org.uk::6e724fb2-b9bb-4cc7-a1a3-10b9ab9ebf2f" providerId="AD" clId="Web-{EB0BC155-1AB7-0F75-26D8-28B2E8DF828D}" dt="2024-01-11T09:23:16.136" v="1"/>
          <ac:picMkLst>
            <pc:docMk/>
            <pc:sldMk cId="939368572" sldId="735"/>
            <ac:picMk id="4" creationId="{995593DD-F43B-5E81-083E-9D1A6FDD35E9}"/>
          </ac:picMkLst>
        </pc:picChg>
        <pc:picChg chg="add del mod ord">
          <ac:chgData name="Mr S McNeill" userId="S::s.mcneill@oakwoodacademy.org.uk::6e724fb2-b9bb-4cc7-a1a3-10b9ab9ebf2f" providerId="AD" clId="Web-{EB0BC155-1AB7-0F75-26D8-28B2E8DF828D}" dt="2024-01-11T09:37:47.864" v="36"/>
          <ac:picMkLst>
            <pc:docMk/>
            <pc:sldMk cId="939368572" sldId="735"/>
            <ac:picMk id="6" creationId="{FB5A2FA9-D3F9-6AC0-3162-64CE238D5D3A}"/>
          </ac:picMkLst>
        </pc:picChg>
        <pc:picChg chg="add mod">
          <ac:chgData name="Mr S McNeill" userId="S::s.mcneill@oakwoodacademy.org.uk::6e724fb2-b9bb-4cc7-a1a3-10b9ab9ebf2f" providerId="AD" clId="Web-{EB0BC155-1AB7-0F75-26D8-28B2E8DF828D}" dt="2024-01-11T09:37:54.959" v="38" actId="1076"/>
          <ac:picMkLst>
            <pc:docMk/>
            <pc:sldMk cId="939368572" sldId="735"/>
            <ac:picMk id="7" creationId="{EE76EE2F-333C-7282-6BE9-D8C65A71C3C4}"/>
          </ac:picMkLst>
        </pc:picChg>
      </pc:sldChg>
    </pc:docChg>
  </pc:docChgLst>
  <pc:docChgLst>
    <pc:chgData name="Mr S McNeill" userId="S::s.mcneill@oakwoodacademy.org.uk::6e724fb2-b9bb-4cc7-a1a3-10b9ab9ebf2f" providerId="AD" clId="Web-{962BFEDB-60EC-76A1-E8C5-7AA97FCC62EE}"/>
    <pc:docChg chg="delSld">
      <pc:chgData name="Mr S McNeill" userId="S::s.mcneill@oakwoodacademy.org.uk::6e724fb2-b9bb-4cc7-a1a3-10b9ab9ebf2f" providerId="AD" clId="Web-{962BFEDB-60EC-76A1-E8C5-7AA97FCC62EE}" dt="2023-06-05T09:17:24.807" v="0"/>
      <pc:docMkLst>
        <pc:docMk/>
      </pc:docMkLst>
      <pc:sldChg chg="del">
        <pc:chgData name="Mr S McNeill" userId="S::s.mcneill@oakwoodacademy.org.uk::6e724fb2-b9bb-4cc7-a1a3-10b9ab9ebf2f" providerId="AD" clId="Web-{962BFEDB-60EC-76A1-E8C5-7AA97FCC62EE}" dt="2023-06-05T09:17:24.807" v="0"/>
        <pc:sldMkLst>
          <pc:docMk/>
          <pc:sldMk cId="1024997745" sldId="514"/>
        </pc:sldMkLst>
      </pc:sldChg>
    </pc:docChg>
  </pc:docChgLst>
  <pc:docChgLst>
    <pc:chgData name="Mr S McNeill" userId="S::s.mcneill@oakwoodacademy.org.uk::6e724fb2-b9bb-4cc7-a1a3-10b9ab9ebf2f" providerId="AD" clId="Web-{6555478E-FB6A-7C4B-8E77-5628EBB947F7}"/>
    <pc:docChg chg="addSld delSld modSld">
      <pc:chgData name="Mr S McNeill" userId="S::s.mcneill@oakwoodacademy.org.uk::6e724fb2-b9bb-4cc7-a1a3-10b9ab9ebf2f" providerId="AD" clId="Web-{6555478E-FB6A-7C4B-8E77-5628EBB947F7}" dt="2023-07-10T08:22:12.466" v="75" actId="1076"/>
      <pc:docMkLst>
        <pc:docMk/>
      </pc:docMkLst>
      <pc:sldChg chg="modSp">
        <pc:chgData name="Mr S McNeill" userId="S::s.mcneill@oakwoodacademy.org.uk::6e724fb2-b9bb-4cc7-a1a3-10b9ab9ebf2f" providerId="AD" clId="Web-{6555478E-FB6A-7C4B-8E77-5628EBB947F7}" dt="2023-07-10T07:08:33.052" v="2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6555478E-FB6A-7C4B-8E77-5628EBB947F7}" dt="2023-07-10T07:08:33.052" v="2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6555478E-FB6A-7C4B-8E77-5628EBB947F7}" dt="2023-07-10T08:19:43.504" v="5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6555478E-FB6A-7C4B-8E77-5628EBB947F7}" dt="2023-07-10T08:19:43.504" v="54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modSp">
        <pc:chgData name="Mr S McNeill" userId="S::s.mcneill@oakwoodacademy.org.uk::6e724fb2-b9bb-4cc7-a1a3-10b9ab9ebf2f" providerId="AD" clId="Web-{6555478E-FB6A-7C4B-8E77-5628EBB947F7}" dt="2023-07-10T08:22:12.466" v="75" actId="1076"/>
        <pc:sldMkLst>
          <pc:docMk/>
          <pc:sldMk cId="496717031" sldId="497"/>
        </pc:sldMkLst>
        <pc:picChg chg="add mod">
          <ac:chgData name="Mr S McNeill" userId="S::s.mcneill@oakwoodacademy.org.uk::6e724fb2-b9bb-4cc7-a1a3-10b9ab9ebf2f" providerId="AD" clId="Web-{6555478E-FB6A-7C4B-8E77-5628EBB947F7}" dt="2023-07-10T08:22:12.466" v="75" actId="1076"/>
          <ac:picMkLst>
            <pc:docMk/>
            <pc:sldMk cId="496717031" sldId="497"/>
            <ac:picMk id="3" creationId="{1EAE9E1F-F061-593F-4670-FA2BFE045067}"/>
          </ac:picMkLst>
        </pc:picChg>
      </pc:sldChg>
      <pc:sldChg chg="addSp delSp modSp new del">
        <pc:chgData name="Mr S McNeill" userId="S::s.mcneill@oakwoodacademy.org.uk::6e724fb2-b9bb-4cc7-a1a3-10b9ab9ebf2f" providerId="AD" clId="Web-{6555478E-FB6A-7C4B-8E77-5628EBB947F7}" dt="2023-07-10T08:21:53.121" v="68"/>
        <pc:sldMkLst>
          <pc:docMk/>
          <pc:sldMk cId="738532676" sldId="555"/>
        </pc:sldMkLst>
        <pc:picChg chg="add del mod modCrop">
          <ac:chgData name="Mr S McNeill" userId="S::s.mcneill@oakwoodacademy.org.uk::6e724fb2-b9bb-4cc7-a1a3-10b9ab9ebf2f" providerId="AD" clId="Web-{6555478E-FB6A-7C4B-8E77-5628EBB947F7}" dt="2023-07-10T08:21:50.324" v="67"/>
          <ac:picMkLst>
            <pc:docMk/>
            <pc:sldMk cId="738532676" sldId="555"/>
            <ac:picMk id="2" creationId="{D465FCA7-DFD5-35AB-E262-38726A546909}"/>
          </ac:picMkLst>
        </pc:picChg>
      </pc:sldChg>
    </pc:docChg>
  </pc:docChgLst>
  <pc:docChgLst>
    <pc:chgData name="Miss N Whitehouse" userId="S::n.whitehouse@oakwoodacademy.org.uk::7efd1d4a-a001-4566-8936-e3091c60705f" providerId="AD" clId="Web-{459043CB-236F-6F33-89CF-7D059FA2AF05}"/>
    <pc:docChg chg="modSld">
      <pc:chgData name="Miss N Whitehouse" userId="S::n.whitehouse@oakwoodacademy.org.uk::7efd1d4a-a001-4566-8936-e3091c60705f" providerId="AD" clId="Web-{459043CB-236F-6F33-89CF-7D059FA2AF05}" dt="2023-03-22T10:57:35.800" v="0" actId="1076"/>
      <pc:docMkLst>
        <pc:docMk/>
      </pc:docMkLst>
      <pc:sldChg chg="modSp">
        <pc:chgData name="Miss N Whitehouse" userId="S::n.whitehouse@oakwoodacademy.org.uk::7efd1d4a-a001-4566-8936-e3091c60705f" providerId="AD" clId="Web-{459043CB-236F-6F33-89CF-7D059FA2AF05}" dt="2023-03-22T10:57:35.800" v="0" actId="1076"/>
        <pc:sldMkLst>
          <pc:docMk/>
          <pc:sldMk cId="2191679232" sldId="436"/>
        </pc:sldMkLst>
        <pc:spChg chg="mod">
          <ac:chgData name="Miss N Whitehouse" userId="S::n.whitehouse@oakwoodacademy.org.uk::7efd1d4a-a001-4566-8936-e3091c60705f" providerId="AD" clId="Web-{459043CB-236F-6F33-89CF-7D059FA2AF05}" dt="2023-03-22T10:57:35.800" v="0" actId="1076"/>
          <ac:spMkLst>
            <pc:docMk/>
            <pc:sldMk cId="2191679232" sldId="436"/>
            <ac:spMk id="4" creationId="{207D96B8-E6ED-2D4D-ABF5-067D2EC241F9}"/>
          </ac:spMkLst>
        </pc:spChg>
      </pc:sldChg>
    </pc:docChg>
  </pc:docChgLst>
  <pc:docChgLst>
    <pc:chgData name="Mrs K Jane" userId="S::k.jane@oakwoodacademy.org.uk::d9f48642-3057-4a70-867d-66c1f352d0a7" providerId="AD" clId="Web-{6041F279-4BD6-EAEA-9A97-E2A2BCA9F923}"/>
    <pc:docChg chg="modSld sldOrd">
      <pc:chgData name="Mrs K Jane" userId="S::k.jane@oakwoodacademy.org.uk::d9f48642-3057-4a70-867d-66c1f352d0a7" providerId="AD" clId="Web-{6041F279-4BD6-EAEA-9A97-E2A2BCA9F923}" dt="2023-07-10T12:16:34.917" v="201" actId="1076"/>
      <pc:docMkLst>
        <pc:docMk/>
      </pc:docMkLst>
      <pc:sldChg chg="ord">
        <pc:chgData name="Mrs K Jane" userId="S::k.jane@oakwoodacademy.org.uk::d9f48642-3057-4a70-867d-66c1f352d0a7" providerId="AD" clId="Web-{6041F279-4BD6-EAEA-9A97-E2A2BCA9F923}" dt="2023-07-10T08:11:21.680" v="0"/>
        <pc:sldMkLst>
          <pc:docMk/>
          <pc:sldMk cId="496717031" sldId="497"/>
        </pc:sldMkLst>
      </pc:sldChg>
      <pc:sldChg chg="addSp modSp ord">
        <pc:chgData name="Mrs K Jane" userId="S::k.jane@oakwoodacademy.org.uk::d9f48642-3057-4a70-867d-66c1f352d0a7" providerId="AD" clId="Web-{6041F279-4BD6-EAEA-9A97-E2A2BCA9F923}" dt="2023-07-10T12:16:34.917" v="201" actId="1076"/>
        <pc:sldMkLst>
          <pc:docMk/>
          <pc:sldMk cId="689655962" sldId="505"/>
        </pc:sldMkLst>
        <pc:spChg chg="mod">
          <ac:chgData name="Mrs K Jane" userId="S::k.jane@oakwoodacademy.org.uk::d9f48642-3057-4a70-867d-66c1f352d0a7" providerId="AD" clId="Web-{6041F279-4BD6-EAEA-9A97-E2A2BCA9F923}" dt="2023-07-10T11:50:18.985" v="5" actId="1076"/>
          <ac:spMkLst>
            <pc:docMk/>
            <pc:sldMk cId="689655962" sldId="505"/>
            <ac:spMk id="2" creationId="{AED92614-18A2-75A9-5792-976E6804EC2B}"/>
          </ac:spMkLst>
        </pc:spChg>
        <pc:spChg chg="mod">
          <ac:chgData name="Mrs K Jane" userId="S::k.jane@oakwoodacademy.org.uk::d9f48642-3057-4a70-867d-66c1f352d0a7" providerId="AD" clId="Web-{6041F279-4BD6-EAEA-9A97-E2A2BCA9F923}" dt="2023-07-10T11:50:37.580" v="8" actId="1076"/>
          <ac:spMkLst>
            <pc:docMk/>
            <pc:sldMk cId="689655962" sldId="505"/>
            <ac:spMk id="4" creationId="{0DBE86CE-7193-2F6F-B4E0-D377EAAE269E}"/>
          </ac:spMkLst>
        </pc:spChg>
        <pc:spChg chg="add mod">
          <ac:chgData name="Mrs K Jane" userId="S::k.jane@oakwoodacademy.org.uk::d9f48642-3057-4a70-867d-66c1f352d0a7" providerId="AD" clId="Web-{6041F279-4BD6-EAEA-9A97-E2A2BCA9F923}" dt="2023-07-10T12:16:34.917" v="201" actId="1076"/>
          <ac:spMkLst>
            <pc:docMk/>
            <pc:sldMk cId="689655962" sldId="505"/>
            <ac:spMk id="5" creationId="{69DA4BE0-F22F-FB3D-E789-3A720208E24C}"/>
          </ac:spMkLst>
        </pc:spChg>
        <pc:picChg chg="add mod">
          <ac:chgData name="Mrs K Jane" userId="S::k.jane@oakwoodacademy.org.uk::d9f48642-3057-4a70-867d-66c1f352d0a7" providerId="AD" clId="Web-{6041F279-4BD6-EAEA-9A97-E2A2BCA9F923}" dt="2023-07-10T11:50:10.095" v="4" actId="14100"/>
          <ac:picMkLst>
            <pc:docMk/>
            <pc:sldMk cId="689655962" sldId="505"/>
            <ac:picMk id="3" creationId="{998349E9-ECF3-19FE-61AF-83F6451464CB}"/>
          </ac:picMkLst>
        </pc:picChg>
        <pc:picChg chg="add mod">
          <ac:chgData name="Mrs K Jane" userId="S::k.jane@oakwoodacademy.org.uk::d9f48642-3057-4a70-867d-66c1f352d0a7" providerId="AD" clId="Web-{6041F279-4BD6-EAEA-9A97-E2A2BCA9F923}" dt="2023-07-10T12:14:58.945" v="185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iss G MacNaughton" userId="S::g.macnaughton@oakwoodacademy.org.uk::b20ee1b3-b22d-493d-a4a8-3e38676e88b8" providerId="AD" clId="Web-{94194C5B-1188-9A32-39F6-D47C11B7DD2F}"/>
    <pc:docChg chg="modSld">
      <pc:chgData name="Miss G MacNaughton" userId="S::g.macnaughton@oakwoodacademy.org.uk::b20ee1b3-b22d-493d-a4a8-3e38676e88b8" providerId="AD" clId="Web-{94194C5B-1188-9A32-39F6-D47C11B7DD2F}" dt="2023-05-17T07:26:19.256" v="308" actId="1076"/>
      <pc:docMkLst>
        <pc:docMk/>
      </pc:docMkLst>
      <pc:sldChg chg="addSp delSp modSp">
        <pc:chgData name="Miss G MacNaughton" userId="S::g.macnaughton@oakwoodacademy.org.uk::b20ee1b3-b22d-493d-a4a8-3e38676e88b8" providerId="AD" clId="Web-{94194C5B-1188-9A32-39F6-D47C11B7DD2F}" dt="2023-05-17T07:26:19.256" v="308" actId="1076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94194C5B-1188-9A32-39F6-D47C11B7DD2F}" dt="2023-05-17T07:25:19.861" v="300" actId="20577"/>
          <ac:spMkLst>
            <pc:docMk/>
            <pc:sldMk cId="1135838606" sldId="501"/>
            <ac:spMk id="2" creationId="{CC5542FF-F4DD-B6A3-154A-3FD638EDF7F3}"/>
          </ac:spMkLst>
        </pc:spChg>
        <pc:spChg chg="mod ord">
          <ac:chgData name="Miss G MacNaughton" userId="S::g.macnaughton@oakwoodacademy.org.uk::b20ee1b3-b22d-493d-a4a8-3e38676e88b8" providerId="AD" clId="Web-{94194C5B-1188-9A32-39F6-D47C11B7DD2F}" dt="2023-05-17T07:26:15.443" v="307" actId="20577"/>
          <ac:spMkLst>
            <pc:docMk/>
            <pc:sldMk cId="1135838606" sldId="501"/>
            <ac:spMk id="5" creationId="{E996845A-99CC-841B-4940-29EC229BEE5D}"/>
          </ac:spMkLst>
        </pc:spChg>
        <pc:spChg chg="add del mod">
          <ac:chgData name="Miss G MacNaughton" userId="S::g.macnaughton@oakwoodacademy.org.uk::b20ee1b3-b22d-493d-a4a8-3e38676e88b8" providerId="AD" clId="Web-{94194C5B-1188-9A32-39F6-D47C11B7DD2F}" dt="2023-05-17T07:19:55.982" v="77"/>
          <ac:spMkLst>
            <pc:docMk/>
            <pc:sldMk cId="1135838606" sldId="501"/>
            <ac:spMk id="6" creationId="{1957CB1B-67A6-B599-4027-D519C6D6750D}"/>
          </ac:spMkLst>
        </pc:spChg>
        <pc:spChg chg="add mod">
          <ac:chgData name="Miss G MacNaughton" userId="S::g.macnaughton@oakwoodacademy.org.uk::b20ee1b3-b22d-493d-a4a8-3e38676e88b8" providerId="AD" clId="Web-{94194C5B-1188-9A32-39F6-D47C11B7DD2F}" dt="2023-05-17T07:26:19.256" v="308" actId="1076"/>
          <ac:spMkLst>
            <pc:docMk/>
            <pc:sldMk cId="1135838606" sldId="501"/>
            <ac:spMk id="8" creationId="{F424FAD2-9EA0-7D74-9741-01CFDB704391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26" creationId="{E3CBB9B1-7B7D-4BA1-A1AF-572168B39539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28" creationId="{907741FC-B544-4A6E-B831-6789D042333D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0" creationId="{3F0BE7ED-7814-4273-B18A-F26CC0380380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5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7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9" creationId="{3F0BE7ED-7814-4273-B18A-F26CC0380380}"/>
          </ac:spMkLst>
        </pc:spChg>
        <pc:picChg chg="del">
          <ac:chgData name="Miss G MacNaughton" userId="S::g.macnaughton@oakwoodacademy.org.uk::b20ee1b3-b22d-493d-a4a8-3e38676e88b8" providerId="AD" clId="Web-{94194C5B-1188-9A32-39F6-D47C11B7DD2F}" dt="2023-05-17T07:19:54.826" v="76"/>
          <ac:picMkLst>
            <pc:docMk/>
            <pc:sldMk cId="1135838606" sldId="501"/>
            <ac:picMk id="4" creationId="{7213A050-D022-C193-23FE-10E0009A780B}"/>
          </ac:picMkLst>
        </pc:picChg>
        <pc:picChg chg="add mod ord modCrop">
          <ac:chgData name="Miss G MacNaughton" userId="S::g.macnaughton@oakwoodacademy.org.uk::b20ee1b3-b22d-493d-a4a8-3e38676e88b8" providerId="AD" clId="Web-{94194C5B-1188-9A32-39F6-D47C11B7DD2F}" dt="2023-05-17T07:23:37.418" v="266" actId="1076"/>
          <ac:picMkLst>
            <pc:docMk/>
            <pc:sldMk cId="1135838606" sldId="501"/>
            <ac:picMk id="7" creationId="{5A8624BA-BFF9-10AF-48A1-CE18084D13FC}"/>
          </ac:picMkLst>
        </pc:picChg>
      </pc:sldChg>
      <pc:sldChg chg="addSp delSp modSp">
        <pc:chgData name="Miss G MacNaughton" userId="S::g.macnaughton@oakwoodacademy.org.uk::b20ee1b3-b22d-493d-a4a8-3e38676e88b8" providerId="AD" clId="Web-{94194C5B-1188-9A32-39F6-D47C11B7DD2F}" dt="2023-05-17T07:18:56.103" v="75" actId="14100"/>
        <pc:sldMkLst>
          <pc:docMk/>
          <pc:sldMk cId="3309209916" sldId="508"/>
        </pc:sldMkLst>
        <pc:spChg chg="mod">
          <ac:chgData name="Miss G MacNaughton" userId="S::g.macnaughton@oakwoodacademy.org.uk::b20ee1b3-b22d-493d-a4a8-3e38676e88b8" providerId="AD" clId="Web-{94194C5B-1188-9A32-39F6-D47C11B7DD2F}" dt="2023-05-17T07:18:56.103" v="75" actId="14100"/>
          <ac:spMkLst>
            <pc:docMk/>
            <pc:sldMk cId="3309209916" sldId="508"/>
            <ac:spMk id="3" creationId="{00000000-0000-0000-0000-000000000000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55" creationId="{F1174801-1395-44C5-9B00-CCAC45C056E7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57" creationId="{996DFAFB-BCE1-4BEC-82FB-D574234DEF0A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88" creationId="{F1174801-1395-44C5-9B00-CCAC45C056E7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90" creationId="{996DFAFB-BCE1-4BEC-82FB-D574234DEF0A}"/>
          </ac:spMkLst>
        </pc:spChg>
        <pc:grpChg chg="del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59" creationId="{7092E392-4FB7-4E2D-928D-EFC63D148E1E}"/>
          </ac:grpSpMkLst>
        </pc:grpChg>
        <pc:grpChg chg="del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69" creationId="{A7C60A7A-4212-46AC-80A2-DE231DD3D19F}"/>
          </ac:grpSpMkLst>
        </pc:grpChg>
        <pc:grpChg chg="del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81" creationId="{5C0E6139-8A19-4905-87E2-E547D7B7F1AF}"/>
          </ac:grpSpMkLst>
        </pc:grpChg>
        <pc:grpChg chg="add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92" creationId="{4210BA9D-B4AC-4A1D-B63B-44F10A9A7D49}"/>
          </ac:grpSpMkLst>
        </pc:grpChg>
        <pc:grpChg chg="add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102" creationId="{80F56037-8334-4400-9C7A-A3BEFA96A8A6}"/>
          </ac:grpSpMkLst>
        </pc:grpChg>
        <pc:grpChg chg="add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106" creationId="{6B310A71-665E-47AB-9D80-2D90F7D92163}"/>
          </ac:grpSpMkLst>
        </pc:grpChg>
        <pc:picChg chg="add mod">
          <ac:chgData name="Miss G MacNaughton" userId="S::g.macnaughton@oakwoodacademy.org.uk::b20ee1b3-b22d-493d-a4a8-3e38676e88b8" providerId="AD" clId="Web-{94194C5B-1188-9A32-39F6-D47C11B7DD2F}" dt="2023-05-17T07:17:16.206" v="2"/>
          <ac:picMkLst>
            <pc:docMk/>
            <pc:sldMk cId="3309209916" sldId="508"/>
            <ac:picMk id="2" creationId="{0AB07BE9-974A-75E7-4D6E-E61E6EFC3C24}"/>
          </ac:picMkLst>
        </pc:picChg>
        <pc:picChg chg="del">
          <ac:chgData name="Miss G MacNaughton" userId="S::g.macnaughton@oakwoodacademy.org.uk::b20ee1b3-b22d-493d-a4a8-3e38676e88b8" providerId="AD" clId="Web-{94194C5B-1188-9A32-39F6-D47C11B7DD2F}" dt="2023-05-17T07:16:23.703" v="0"/>
          <ac:picMkLst>
            <pc:docMk/>
            <pc:sldMk cId="3309209916" sldId="508"/>
            <ac:picMk id="5" creationId="{910A166A-89DF-9C54-CE58-89FACA2CF3AB}"/>
          </ac:picMkLst>
        </pc:picChg>
      </pc:sldChg>
    </pc:docChg>
  </pc:docChgLst>
  <pc:docChgLst>
    <pc:chgData name="Mr L Bolster" userId="S::l.bolster@oakwoodacademy.org.uk::aad389d9-03a5-40fc-b301-f8b85f709995" providerId="AD" clId="Web-{C6CCA5D2-4303-E949-1C80-81F126E7E2A8}"/>
    <pc:docChg chg="modSld">
      <pc:chgData name="Mr L Bolster" userId="S::l.bolster@oakwoodacademy.org.uk::aad389d9-03a5-40fc-b301-f8b85f709995" providerId="AD" clId="Web-{C6CCA5D2-4303-E949-1C80-81F126E7E2A8}" dt="2023-06-19T09:41:55.964" v="1" actId="1076"/>
      <pc:docMkLst>
        <pc:docMk/>
      </pc:docMkLst>
      <pc:sldChg chg="modSp">
        <pc:chgData name="Mr L Bolster" userId="S::l.bolster@oakwoodacademy.org.uk::aad389d9-03a5-40fc-b301-f8b85f709995" providerId="AD" clId="Web-{C6CCA5D2-4303-E949-1C80-81F126E7E2A8}" dt="2023-06-19T09:41:55.964" v="1" actId="1076"/>
        <pc:sldMkLst>
          <pc:docMk/>
          <pc:sldMk cId="4197899819" sldId="542"/>
        </pc:sldMkLst>
        <pc:graphicFrameChg chg="mod">
          <ac:chgData name="Mr L Bolster" userId="S::l.bolster@oakwoodacademy.org.uk::aad389d9-03a5-40fc-b301-f8b85f709995" providerId="AD" clId="Web-{C6CCA5D2-4303-E949-1C80-81F126E7E2A8}" dt="2023-06-19T09:41:55.964" v="1" actId="1076"/>
          <ac:graphicFrameMkLst>
            <pc:docMk/>
            <pc:sldMk cId="4197899819" sldId="542"/>
            <ac:graphicFrameMk id="4" creationId="{00000000-0000-0000-0000-000000000000}"/>
          </ac:graphicFrameMkLst>
        </pc:graphicFrameChg>
      </pc:sldChg>
    </pc:docChg>
  </pc:docChgLst>
  <pc:docChgLst>
    <pc:chgData name="Mrs L Ford" userId="S::l.ford@oakwoodacademy.org.uk::7293ebe8-7404-4c22-b2a7-89e39c62d1b1" providerId="AD" clId="Web-{F119E5ED-3D2A-FE6C-A649-7066A0E4896D}"/>
    <pc:docChg chg="sldOrd">
      <pc:chgData name="Mrs L Ford" userId="S::l.ford@oakwoodacademy.org.uk::7293ebe8-7404-4c22-b2a7-89e39c62d1b1" providerId="AD" clId="Web-{F119E5ED-3D2A-FE6C-A649-7066A0E4896D}" dt="2023-10-16T07:40:06.177" v="0"/>
      <pc:docMkLst>
        <pc:docMk/>
      </pc:docMkLst>
      <pc:sldChg chg="ord">
        <pc:chgData name="Mrs L Ford" userId="S::l.ford@oakwoodacademy.org.uk::7293ebe8-7404-4c22-b2a7-89e39c62d1b1" providerId="AD" clId="Web-{F119E5ED-3D2A-FE6C-A649-7066A0E4896D}" dt="2023-10-16T07:40:06.177" v="0"/>
        <pc:sldMkLst>
          <pc:docMk/>
          <pc:sldMk cId="4221454067" sldId="555"/>
        </pc:sldMkLst>
      </pc:sldChg>
    </pc:docChg>
  </pc:docChgLst>
  <pc:docChgLst>
    <pc:chgData name="Mr D Wood" userId="S::d.wood@oakwoodacademy.org.uk::0cf25d92-2507-42a0-b96a-5e6bcd55648d" providerId="AD" clId="Web-{9FD98390-4E9C-C3B0-45D2-9D0028B58A74}"/>
    <pc:docChg chg="modSld">
      <pc:chgData name="Mr D Wood" userId="S::d.wood@oakwoodacademy.org.uk::0cf25d92-2507-42a0-b96a-5e6bcd55648d" providerId="AD" clId="Web-{9FD98390-4E9C-C3B0-45D2-9D0028B58A74}" dt="2023-06-16T08:22:17.339" v="7" actId="20577"/>
      <pc:docMkLst>
        <pc:docMk/>
      </pc:docMkLst>
      <pc:sldChg chg="modSp">
        <pc:chgData name="Mr D Wood" userId="S::d.wood@oakwoodacademy.org.uk::0cf25d92-2507-42a0-b96a-5e6bcd55648d" providerId="AD" clId="Web-{9FD98390-4E9C-C3B0-45D2-9D0028B58A74}" dt="2023-06-16T08:22:17.339" v="7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9FD98390-4E9C-C3B0-45D2-9D0028B58A74}" dt="2023-06-16T08:22:17.339" v="7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F0303741-9DCE-48B4-0B7C-42D159DC67E8}"/>
    <pc:docChg chg="addSld delSld modSld addMainMaster">
      <pc:chgData name="Mr S McNeill" userId="S::s.mcneill@oakwoodacademy.org.uk::6e724fb2-b9bb-4cc7-a1a3-10b9ab9ebf2f" providerId="AD" clId="Web-{F0303741-9DCE-48B4-0B7C-42D159DC67E8}" dt="2023-10-19T12:16:52.847" v="125" actId="20577"/>
      <pc:docMkLst>
        <pc:docMk/>
      </pc:docMkLst>
      <pc:sldChg chg="modSp">
        <pc:chgData name="Mr S McNeill" userId="S::s.mcneill@oakwoodacademy.org.uk::6e724fb2-b9bb-4cc7-a1a3-10b9ab9ebf2f" providerId="AD" clId="Web-{F0303741-9DCE-48B4-0B7C-42D159DC67E8}" dt="2023-10-19T12:13:19.840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F0303741-9DCE-48B4-0B7C-42D159DC67E8}" dt="2023-10-19T12:13:19.840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0303741-9DCE-48B4-0B7C-42D159DC67E8}" dt="2023-10-19T12:16:52.847" v="125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F0303741-9DCE-48B4-0B7C-42D159DC67E8}" dt="2023-10-19T12:16:52.847" v="125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0303741-9DCE-48B4-0B7C-42D159DC67E8}" dt="2023-10-19T12:16:02.439" v="10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F0303741-9DCE-48B4-0B7C-42D159DC67E8}" dt="2023-10-19T12:16:02.439" v="10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F0303741-9DCE-48B4-0B7C-42D159DC67E8}" dt="2023-10-19T12:14:36.108" v="76"/>
        <pc:sldMkLst>
          <pc:docMk/>
          <pc:sldMk cId="1929483430" sldId="543"/>
        </pc:sldMkLst>
      </pc:sldChg>
      <pc:sldChg chg="modSp">
        <pc:chgData name="Mr S McNeill" userId="S::s.mcneill@oakwoodacademy.org.uk::6e724fb2-b9bb-4cc7-a1a3-10b9ab9ebf2f" providerId="AD" clId="Web-{F0303741-9DCE-48B4-0B7C-42D159DC67E8}" dt="2023-10-19T12:14:29.592" v="73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F0303741-9DCE-48B4-0B7C-42D159DC67E8}" dt="2023-10-19T12:14:29.592" v="73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F0303741-9DCE-48B4-0B7C-42D159DC67E8}" dt="2023-10-19T12:15:21.906" v="89"/>
        <pc:sldMkLst>
          <pc:docMk/>
          <pc:sldMk cId="4221454067" sldId="555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20.797" v="88"/>
        <pc:sldMkLst>
          <pc:docMk/>
          <pc:sldMk cId="3633196512" sldId="567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28.266" v="92"/>
        <pc:sldMkLst>
          <pc:docMk/>
          <pc:sldMk cId="3972509869" sldId="568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22.906" v="90"/>
        <pc:sldMkLst>
          <pc:docMk/>
          <pc:sldMk cId="4006894420" sldId="575"/>
        </pc:sldMkLst>
      </pc:sldChg>
      <pc:sldChg chg="delSp">
        <pc:chgData name="Mr S McNeill" userId="S::s.mcneill@oakwoodacademy.org.uk::6e724fb2-b9bb-4cc7-a1a3-10b9ab9ebf2f" providerId="AD" clId="Web-{F0303741-9DCE-48B4-0B7C-42D159DC67E8}" dt="2023-10-19T12:15:09.765" v="84"/>
        <pc:sldMkLst>
          <pc:docMk/>
          <pc:sldMk cId="985125093" sldId="577"/>
        </pc:sldMkLst>
        <pc:spChg chg="del">
          <ac:chgData name="Mr S McNeill" userId="S::s.mcneill@oakwoodacademy.org.uk::6e724fb2-b9bb-4cc7-a1a3-10b9ab9ebf2f" providerId="AD" clId="Web-{F0303741-9DCE-48B4-0B7C-42D159DC67E8}" dt="2023-10-19T12:15:09.765" v="84"/>
          <ac:spMkLst>
            <pc:docMk/>
            <pc:sldMk cId="985125093" sldId="577"/>
            <ac:spMk id="9" creationId="{B40CF663-8E49-6761-EA06-4791BC04B0F3}"/>
          </ac:spMkLst>
        </pc:spChg>
        <pc:picChg chg="del">
          <ac:chgData name="Mr S McNeill" userId="S::s.mcneill@oakwoodacademy.org.uk::6e724fb2-b9bb-4cc7-a1a3-10b9ab9ebf2f" providerId="AD" clId="Web-{F0303741-9DCE-48B4-0B7C-42D159DC67E8}" dt="2023-10-19T12:15:07.578" v="81"/>
          <ac:picMkLst>
            <pc:docMk/>
            <pc:sldMk cId="985125093" sldId="577"/>
            <ac:picMk id="4" creationId="{B25B6D6B-2181-90B5-A55F-D66F2A09B52A}"/>
          </ac:picMkLst>
        </pc:picChg>
        <pc:picChg chg="del">
          <ac:chgData name="Mr S McNeill" userId="S::s.mcneill@oakwoodacademy.org.uk::6e724fb2-b9bb-4cc7-a1a3-10b9ab9ebf2f" providerId="AD" clId="Web-{F0303741-9DCE-48B4-0B7C-42D159DC67E8}" dt="2023-10-19T12:15:08.765" v="83"/>
          <ac:picMkLst>
            <pc:docMk/>
            <pc:sldMk cId="985125093" sldId="577"/>
            <ac:picMk id="5" creationId="{8215BF20-1596-5AD5-6003-8C34D5D5181B}"/>
          </ac:picMkLst>
        </pc:picChg>
        <pc:picChg chg="del">
          <ac:chgData name="Mr S McNeill" userId="S::s.mcneill@oakwoodacademy.org.uk::6e724fb2-b9bb-4cc7-a1a3-10b9ab9ebf2f" providerId="AD" clId="Web-{F0303741-9DCE-48B4-0B7C-42D159DC67E8}" dt="2023-10-19T12:15:08.218" v="82"/>
          <ac:picMkLst>
            <pc:docMk/>
            <pc:sldMk cId="985125093" sldId="577"/>
            <ac:picMk id="6" creationId="{DAEB0FD0-4C5F-BA33-E6DF-85A250D3BCCF}"/>
          </ac:picMkLst>
        </pc:picChg>
      </pc:sldChg>
      <pc:sldChg chg="del">
        <pc:chgData name="Mr S McNeill" userId="S::s.mcneill@oakwoodacademy.org.uk::6e724fb2-b9bb-4cc7-a1a3-10b9ab9ebf2f" providerId="AD" clId="Web-{F0303741-9DCE-48B4-0B7C-42D159DC67E8}" dt="2023-10-19T12:15:30.750" v="93"/>
        <pc:sldMkLst>
          <pc:docMk/>
          <pc:sldMk cId="816609334" sldId="578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4:35.108" v="75"/>
        <pc:sldMkLst>
          <pc:docMk/>
          <pc:sldMk cId="2299991855" sldId="579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4:33.717" v="74"/>
        <pc:sldMkLst>
          <pc:docMk/>
          <pc:sldMk cId="146181300" sldId="580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4.985" v="95"/>
        <pc:sldMkLst>
          <pc:docMk/>
          <pc:sldMk cId="1636149543" sldId="581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5.422" v="96"/>
        <pc:sldMkLst>
          <pc:docMk/>
          <pc:sldMk cId="3006206050" sldId="582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6.001" v="97"/>
        <pc:sldMkLst>
          <pc:docMk/>
          <pc:sldMk cId="2898507715" sldId="583"/>
        </pc:sldMkLst>
      </pc:sldChg>
      <pc:sldChg chg="delSp">
        <pc:chgData name="Mr S McNeill" userId="S::s.mcneill@oakwoodacademy.org.uk::6e724fb2-b9bb-4cc7-a1a3-10b9ab9ebf2f" providerId="AD" clId="Web-{F0303741-9DCE-48B4-0B7C-42D159DC67E8}" dt="2023-10-19T12:15:05.656" v="80"/>
        <pc:sldMkLst>
          <pc:docMk/>
          <pc:sldMk cId="2771645227" sldId="585"/>
        </pc:sldMkLst>
        <pc:picChg chg="del">
          <ac:chgData name="Mr S McNeill" userId="S::s.mcneill@oakwoodacademy.org.uk::6e724fb2-b9bb-4cc7-a1a3-10b9ab9ebf2f" providerId="AD" clId="Web-{F0303741-9DCE-48B4-0B7C-42D159DC67E8}" dt="2023-10-19T12:15:05.656" v="80"/>
          <ac:picMkLst>
            <pc:docMk/>
            <pc:sldMk cId="2771645227" sldId="585"/>
            <ac:picMk id="4" creationId="{00000000-0000-0000-0000-000000000000}"/>
          </ac:picMkLst>
        </pc:picChg>
      </pc:sldChg>
      <pc:sldChg chg="del">
        <pc:chgData name="Mr S McNeill" userId="S::s.mcneill@oakwoodacademy.org.uk::6e724fb2-b9bb-4cc7-a1a3-10b9ab9ebf2f" providerId="AD" clId="Web-{F0303741-9DCE-48B4-0B7C-42D159DC67E8}" dt="2023-10-19T12:15:27.344" v="91"/>
        <pc:sldMkLst>
          <pc:docMk/>
          <pc:sldMk cId="1601627896" sldId="586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2.797" v="94"/>
        <pc:sldMkLst>
          <pc:docMk/>
          <pc:sldMk cId="746670106" sldId="587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14.828" v="85"/>
        <pc:sldMkLst>
          <pc:docMk/>
          <pc:sldMk cId="2888066105" sldId="588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17.812" v="86"/>
        <pc:sldMkLst>
          <pc:docMk/>
          <pc:sldMk cId="3797589013" sldId="589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18.969" v="87"/>
        <pc:sldMkLst>
          <pc:docMk/>
          <pc:sldMk cId="1630641656" sldId="590"/>
        </pc:sldMkLst>
      </pc:sldChg>
      <pc:sldChg chg="new del">
        <pc:chgData name="Mr S McNeill" userId="S::s.mcneill@oakwoodacademy.org.uk::6e724fb2-b9bb-4cc7-a1a3-10b9ab9ebf2f" providerId="AD" clId="Web-{F0303741-9DCE-48B4-0B7C-42D159DC67E8}" dt="2023-10-19T12:15:02.124" v="79"/>
        <pc:sldMkLst>
          <pc:docMk/>
          <pc:sldMk cId="3024878530" sldId="592"/>
        </pc:sldMkLst>
      </pc:sldChg>
      <pc:sldChg chg="add">
        <pc:chgData name="Mr S McNeill" userId="S::s.mcneill@oakwoodacademy.org.uk::6e724fb2-b9bb-4cc7-a1a3-10b9ab9ebf2f" providerId="AD" clId="Web-{F0303741-9DCE-48B4-0B7C-42D159DC67E8}" dt="2023-10-19T12:14:59.124" v="78"/>
        <pc:sldMkLst>
          <pc:docMk/>
          <pc:sldMk cId="3127622783" sldId="593"/>
        </pc:sldMkLst>
      </pc:sldChg>
      <pc:sldMasterChg chg="add addSldLayout">
        <pc:chgData name="Mr S McNeill" userId="S::s.mcneill@oakwoodacademy.org.uk::6e724fb2-b9bb-4cc7-a1a3-10b9ab9ebf2f" providerId="AD" clId="Web-{F0303741-9DCE-48B4-0B7C-42D159DC67E8}" dt="2023-10-19T12:14:59.124" v="78"/>
        <pc:sldMasterMkLst>
          <pc:docMk/>
          <pc:sldMasterMk cId="970704646" sldId="2147483777"/>
        </pc:sldMasterMkLst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886109384" sldId="2147483778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2067583174" sldId="2147483779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3163209976" sldId="2147483780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638089548" sldId="2147483781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3312576219" sldId="2147483782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2177359843" sldId="2147483783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454023187" sldId="2147483784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990605160" sldId="2147483785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349514794" sldId="2147483786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3518799986" sldId="2147483787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846416084" sldId="2147483788"/>
          </pc:sldLayoutMkLst>
        </pc:sldLayoutChg>
      </pc:sldMasterChg>
    </pc:docChg>
  </pc:docChgLst>
  <pc:docChgLst>
    <pc:chgData name="Mrs L Ford" userId="S::l.ford@oakwoodacademy.org.uk::7293ebe8-7404-4c22-b2a7-89e39c62d1b1" providerId="AD" clId="Web-{23CF3A93-4A95-6376-29CF-03B0E212670C}"/>
    <pc:docChg chg="modSld">
      <pc:chgData name="Mrs L Ford" userId="S::l.ford@oakwoodacademy.org.uk::7293ebe8-7404-4c22-b2a7-89e39c62d1b1" providerId="AD" clId="Web-{23CF3A93-4A95-6376-29CF-03B0E212670C}" dt="2024-02-19T11:26:54.903" v="2" actId="1076"/>
      <pc:docMkLst>
        <pc:docMk/>
      </pc:docMkLst>
      <pc:sldChg chg="modSp">
        <pc:chgData name="Mrs L Ford" userId="S::l.ford@oakwoodacademy.org.uk::7293ebe8-7404-4c22-b2a7-89e39c62d1b1" providerId="AD" clId="Web-{23CF3A93-4A95-6376-29CF-03B0E212670C}" dt="2024-02-19T11:24:17.069" v="1" actId="20577"/>
        <pc:sldMkLst>
          <pc:docMk/>
          <pc:sldMk cId="2625550130" sldId="565"/>
        </pc:sldMkLst>
        <pc:spChg chg="mod">
          <ac:chgData name="Mrs L Ford" userId="S::l.ford@oakwoodacademy.org.uk::7293ebe8-7404-4c22-b2a7-89e39c62d1b1" providerId="AD" clId="Web-{23CF3A93-4A95-6376-29CF-03B0E212670C}" dt="2024-02-19T11:24:17.069" v="1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modSp">
        <pc:chgData name="Mrs L Ford" userId="S::l.ford@oakwoodacademy.org.uk::7293ebe8-7404-4c22-b2a7-89e39c62d1b1" providerId="AD" clId="Web-{23CF3A93-4A95-6376-29CF-03B0E212670C}" dt="2024-02-19T11:26:54.903" v="2" actId="1076"/>
        <pc:sldMkLst>
          <pc:docMk/>
          <pc:sldMk cId="2105073658" sldId="742"/>
        </pc:sldMkLst>
        <pc:picChg chg="mod">
          <ac:chgData name="Mrs L Ford" userId="S::l.ford@oakwoodacademy.org.uk::7293ebe8-7404-4c22-b2a7-89e39c62d1b1" providerId="AD" clId="Web-{23CF3A93-4A95-6376-29CF-03B0E212670C}" dt="2024-02-19T11:26:54.903" v="2" actId="1076"/>
          <ac:picMkLst>
            <pc:docMk/>
            <pc:sldMk cId="2105073658" sldId="742"/>
            <ac:picMk id="4" creationId="{F9258CCE-4356-9AB2-C5BF-88CB5380B5FC}"/>
          </ac:picMkLst>
        </pc:picChg>
      </pc:sldChg>
    </pc:docChg>
  </pc:docChgLst>
  <pc:docChgLst>
    <pc:chgData clId="Web-{BDF42D94-C2F9-F944-B40C-B420196D072D}"/>
    <pc:docChg chg="modSld">
      <pc:chgData name="" userId="" providerId="" clId="Web-{BDF42D94-C2F9-F944-B40C-B420196D072D}" dt="2023-08-29T11:51:36.766" v="4" actId="20577"/>
      <pc:docMkLst>
        <pc:docMk/>
      </pc:docMkLst>
      <pc:sldChg chg="modSp">
        <pc:chgData name="" userId="" providerId="" clId="Web-{BDF42D94-C2F9-F944-B40C-B420196D072D}" dt="2023-08-29T11:51:36.766" v="4" actId="20577"/>
        <pc:sldMkLst>
          <pc:docMk/>
          <pc:sldMk cId="594778226" sldId="379"/>
        </pc:sldMkLst>
        <pc:spChg chg="mod">
          <ac:chgData name="" userId="" providerId="" clId="Web-{BDF42D94-C2F9-F944-B40C-B420196D072D}" dt="2023-08-29T11:51:36.766" v="4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67CF855B-1798-C839-2BD9-8E7BA5816E0F}"/>
    <pc:docChg chg="addSld modSld">
      <pc:chgData name="Mrs K Jane" userId="S::k.jane@oakwoodacademy.org.uk::d9f48642-3057-4a70-867d-66c1f352d0a7" providerId="AD" clId="Web-{67CF855B-1798-C839-2BD9-8E7BA5816E0F}" dt="2023-10-16T09:45:01.755" v="280" actId="20577"/>
      <pc:docMkLst>
        <pc:docMk/>
      </pc:docMkLst>
      <pc:sldChg chg="addSp delSp modSp new">
        <pc:chgData name="Mrs K Jane" userId="S::k.jane@oakwoodacademy.org.uk::d9f48642-3057-4a70-867d-66c1f352d0a7" providerId="AD" clId="Web-{67CF855B-1798-C839-2BD9-8E7BA5816E0F}" dt="2023-10-16T09:45:01.755" v="280" actId="20577"/>
        <pc:sldMkLst>
          <pc:docMk/>
          <pc:sldMk cId="746670106" sldId="587"/>
        </pc:sldMkLst>
        <pc:spChg chg="del">
          <ac:chgData name="Mrs K Jane" userId="S::k.jane@oakwoodacademy.org.uk::d9f48642-3057-4a70-867d-66c1f352d0a7" providerId="AD" clId="Web-{67CF855B-1798-C839-2BD9-8E7BA5816E0F}" dt="2023-10-16T09:33:24.860" v="1"/>
          <ac:spMkLst>
            <pc:docMk/>
            <pc:sldMk cId="746670106" sldId="587"/>
            <ac:spMk id="2" creationId="{DC32803A-7DF9-2EEC-28E5-9A6061474B9A}"/>
          </ac:spMkLst>
        </pc:spChg>
        <pc:spChg chg="del">
          <ac:chgData name="Mrs K Jane" userId="S::k.jane@oakwoodacademy.org.uk::d9f48642-3057-4a70-867d-66c1f352d0a7" providerId="AD" clId="Web-{67CF855B-1798-C839-2BD9-8E7BA5816E0F}" dt="2023-10-16T09:33:28.017" v="2"/>
          <ac:spMkLst>
            <pc:docMk/>
            <pc:sldMk cId="746670106" sldId="587"/>
            <ac:spMk id="3" creationId="{C9856A96-5497-CBDB-F0A1-9FBFAA742707}"/>
          </ac:spMkLst>
        </pc:spChg>
        <pc:spChg chg="add mod">
          <ac:chgData name="Mrs K Jane" userId="S::k.jane@oakwoodacademy.org.uk::d9f48642-3057-4a70-867d-66c1f352d0a7" providerId="AD" clId="Web-{67CF855B-1798-C839-2BD9-8E7BA5816E0F}" dt="2023-10-16T09:45:01.755" v="280" actId="20577"/>
          <ac:spMkLst>
            <pc:docMk/>
            <pc:sldMk cId="746670106" sldId="587"/>
            <ac:spMk id="5" creationId="{8D7F0666-7D84-4F6A-5404-77E6FD19E6F2}"/>
          </ac:spMkLst>
        </pc:spChg>
        <pc:picChg chg="add mod modCrop">
          <ac:chgData name="Mrs K Jane" userId="S::k.jane@oakwoodacademy.org.uk::d9f48642-3057-4a70-867d-66c1f352d0a7" providerId="AD" clId="Web-{67CF855B-1798-C839-2BD9-8E7BA5816E0F}" dt="2023-10-16T09:34:44.894" v="10" actId="14100"/>
          <ac:picMkLst>
            <pc:docMk/>
            <pc:sldMk cId="746670106" sldId="587"/>
            <ac:picMk id="4" creationId="{43FF3800-D8B6-D63F-5A11-282FF182FCD6}"/>
          </ac:picMkLst>
        </pc:picChg>
      </pc:sldChg>
    </pc:docChg>
  </pc:docChgLst>
  <pc:docChgLst>
    <pc:chgData name="Mr S McNeill" userId="S::s.mcneill@oakwoodacademy.org.uk::6e724fb2-b9bb-4cc7-a1a3-10b9ab9ebf2f" providerId="AD" clId="Web-{CD2C1158-E900-DC8A-B903-1A58EB91F936}"/>
    <pc:docChg chg="addSld delSld modSld">
      <pc:chgData name="Mr S McNeill" userId="S::s.mcneill@oakwoodacademy.org.uk::6e724fb2-b9bb-4cc7-a1a3-10b9ab9ebf2f" providerId="AD" clId="Web-{CD2C1158-E900-DC8A-B903-1A58EB91F936}" dt="2023-03-20T09:43:37.576" v="141" actId="20577"/>
      <pc:docMkLst>
        <pc:docMk/>
      </pc:docMkLst>
      <pc:sldChg chg="modSp">
        <pc:chgData name="Mr S McNeill" userId="S::s.mcneill@oakwoodacademy.org.uk::6e724fb2-b9bb-4cc7-a1a3-10b9ab9ebf2f" providerId="AD" clId="Web-{CD2C1158-E900-DC8A-B903-1A58EB91F936}" dt="2023-03-20T09:40:21.587" v="7" actId="20577"/>
        <pc:sldMkLst>
          <pc:docMk/>
          <pc:sldMk cId="2483883385" sldId="404"/>
        </pc:sldMkLst>
        <pc:spChg chg="mod">
          <ac:chgData name="Mr S McNeill" userId="S::s.mcneill@oakwoodacademy.org.uk::6e724fb2-b9bb-4cc7-a1a3-10b9ab9ebf2f" providerId="AD" clId="Web-{CD2C1158-E900-DC8A-B903-1A58EB91F936}" dt="2023-03-20T09:40:21.587" v="7" actId="20577"/>
          <ac:spMkLst>
            <pc:docMk/>
            <pc:sldMk cId="2483883385" sldId="404"/>
            <ac:spMk id="3" creationId="{60CDFF99-660F-2A5D-3C5E-8E6F7241E2B0}"/>
          </ac:spMkLst>
        </pc:spChg>
      </pc:sldChg>
      <pc:sldChg chg="addSp modSp add replId">
        <pc:chgData name="Mr S McNeill" userId="S::s.mcneill@oakwoodacademy.org.uk::6e724fb2-b9bb-4cc7-a1a3-10b9ab9ebf2f" providerId="AD" clId="Web-{CD2C1158-E900-DC8A-B903-1A58EB91F936}" dt="2023-03-20T09:43:37.576" v="141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CD2C1158-E900-DC8A-B903-1A58EB91F936}" dt="2023-03-20T09:43:37.576" v="141" actId="20577"/>
          <ac:spMkLst>
            <pc:docMk/>
            <pc:sldMk cId="1247730729" sldId="461"/>
            <ac:spMk id="3" creationId="{60CDFF99-660F-2A5D-3C5E-8E6F7241E2B0}"/>
          </ac:spMkLst>
        </pc:spChg>
        <pc:picChg chg="add mod">
          <ac:chgData name="Mr S McNeill" userId="S::s.mcneill@oakwoodacademy.org.uk::6e724fb2-b9bb-4cc7-a1a3-10b9ab9ebf2f" providerId="AD" clId="Web-{CD2C1158-E900-DC8A-B903-1A58EB91F936}" dt="2023-03-20T09:41:21.932" v="23" actId="1076"/>
          <ac:picMkLst>
            <pc:docMk/>
            <pc:sldMk cId="1247730729" sldId="461"/>
            <ac:picMk id="2" creationId="{2DB611AA-4B36-1C52-DDD1-5A5AAAA5E1D0}"/>
          </ac:picMkLst>
        </pc:picChg>
      </pc:sldChg>
      <pc:sldChg chg="new del">
        <pc:chgData name="Mr S McNeill" userId="S::s.mcneill@oakwoodacademy.org.uk::6e724fb2-b9bb-4cc7-a1a3-10b9ab9ebf2f" providerId="AD" clId="Web-{CD2C1158-E900-DC8A-B903-1A58EB91F936}" dt="2023-03-20T09:40:24.306" v="8"/>
        <pc:sldMkLst>
          <pc:docMk/>
          <pc:sldMk cId="3876669757" sldId="461"/>
        </pc:sldMkLst>
      </pc:sldChg>
    </pc:docChg>
  </pc:docChgLst>
  <pc:docChgLst>
    <pc:chgData name="Ms K Cuthbert" userId="S::k.cuthbert@oakwoodacademy.org.uk::d8d1349e-b469-4275-9de3-9841cdc92874" providerId="AD" clId="Web-{53BAC36C-2B81-CF9A-475E-4F7D8026FA36}"/>
    <pc:docChg chg="modSld">
      <pc:chgData name="Ms K Cuthbert" userId="S::k.cuthbert@oakwoodacademy.org.uk::d8d1349e-b469-4275-9de3-9841cdc92874" providerId="AD" clId="Web-{53BAC36C-2B81-CF9A-475E-4F7D8026FA36}" dt="2023-07-13T09:57:19.294" v="0" actId="14100"/>
      <pc:docMkLst>
        <pc:docMk/>
      </pc:docMkLst>
      <pc:sldChg chg="modSp">
        <pc:chgData name="Ms K Cuthbert" userId="S::k.cuthbert@oakwoodacademy.org.uk::d8d1349e-b469-4275-9de3-9841cdc92874" providerId="AD" clId="Web-{53BAC36C-2B81-CF9A-475E-4F7D8026FA36}" dt="2023-07-13T09:57:19.294" v="0" actId="14100"/>
        <pc:sldMkLst>
          <pc:docMk/>
          <pc:sldMk cId="689655962" sldId="505"/>
        </pc:sldMkLst>
        <pc:picChg chg="mod">
          <ac:chgData name="Ms K Cuthbert" userId="S::k.cuthbert@oakwoodacademy.org.uk::d8d1349e-b469-4275-9de3-9841cdc92874" providerId="AD" clId="Web-{53BAC36C-2B81-CF9A-475E-4F7D8026FA36}" dt="2023-07-13T09:57:19.294" v="0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r D Wood" userId="S::d.wood@oakwoodacademy.org.uk::0cf25d92-2507-42a0-b96a-5e6bcd55648d" providerId="AD" clId="Web-{0D60A71B-2A55-A799-8782-634A007F44EC}"/>
    <pc:docChg chg="modSld">
      <pc:chgData name="Mr D Wood" userId="S::d.wood@oakwoodacademy.org.uk::0cf25d92-2507-42a0-b96a-5e6bcd55648d" providerId="AD" clId="Web-{0D60A71B-2A55-A799-8782-634A007F44EC}" dt="2024-01-08T12:53:51.422" v="3" actId="20577"/>
      <pc:docMkLst>
        <pc:docMk/>
      </pc:docMkLst>
      <pc:sldChg chg="modSp">
        <pc:chgData name="Mr D Wood" userId="S::d.wood@oakwoodacademy.org.uk::0cf25d92-2507-42a0-b96a-5e6bcd55648d" providerId="AD" clId="Web-{0D60A71B-2A55-A799-8782-634A007F44EC}" dt="2024-01-08T12:53:51.422" v="3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0D60A71B-2A55-A799-8782-634A007F44EC}" dt="2024-01-08T12:53:51.422" v="3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 A Bradbury" userId="S::a.bradbury@oakwoodacademy.org.uk::7de18321-3354-40e3-8647-484728e60bc4" providerId="AD" clId="Web-{D437C735-CD42-C7FA-C090-C3062ACF781A}"/>
    <pc:docChg chg="addSld modSld">
      <pc:chgData name="Mr A Bradbury" userId="S::a.bradbury@oakwoodacademy.org.uk::7de18321-3354-40e3-8647-484728e60bc4" providerId="AD" clId="Web-{D437C735-CD42-C7FA-C090-C3062ACF781A}" dt="2023-05-04T07:21:53.413" v="71" actId="20577"/>
      <pc:docMkLst>
        <pc:docMk/>
      </pc:docMkLst>
      <pc:sldChg chg="addSp delSp modSp">
        <pc:chgData name="Mr A Bradbury" userId="S::a.bradbury@oakwoodacademy.org.uk::7de18321-3354-40e3-8647-484728e60bc4" providerId="AD" clId="Web-{D437C735-CD42-C7FA-C090-C3062ACF781A}" dt="2023-05-04T07:21:53.413" v="71" actId="20577"/>
        <pc:sldMkLst>
          <pc:docMk/>
          <pc:sldMk cId="3002662595" sldId="459"/>
        </pc:sldMkLst>
        <pc:spChg chg="mod">
          <ac:chgData name="Mr A Bradbury" userId="S::a.bradbury@oakwoodacademy.org.uk::7de18321-3354-40e3-8647-484728e60bc4" providerId="AD" clId="Web-{D437C735-CD42-C7FA-C090-C3062ACF781A}" dt="2023-05-04T07:20:49.927" v="46" actId="1076"/>
          <ac:spMkLst>
            <pc:docMk/>
            <pc:sldMk cId="3002662595" sldId="459"/>
            <ac:spMk id="2" creationId="{AED92614-18A2-75A9-5792-976E6804EC2B}"/>
          </ac:spMkLst>
        </pc:spChg>
        <pc:spChg chg="add mod">
          <ac:chgData name="Mr A Bradbury" userId="S::a.bradbury@oakwoodacademy.org.uk::7de18321-3354-40e3-8647-484728e60bc4" providerId="AD" clId="Web-{D437C735-CD42-C7FA-C090-C3062ACF781A}" dt="2023-05-04T07:20:16.411" v="22" actId="20577"/>
          <ac:spMkLst>
            <pc:docMk/>
            <pc:sldMk cId="3002662595" sldId="459"/>
            <ac:spMk id="5" creationId="{DB58203B-516A-DF83-90E1-178B56CE6A75}"/>
          </ac:spMkLst>
        </pc:spChg>
        <pc:spChg chg="add mod">
          <ac:chgData name="Mr A Bradbury" userId="S::a.bradbury@oakwoodacademy.org.uk::7de18321-3354-40e3-8647-484728e60bc4" providerId="AD" clId="Web-{D437C735-CD42-C7FA-C090-C3062ACF781A}" dt="2023-05-04T07:21:53.413" v="71" actId="20577"/>
          <ac:spMkLst>
            <pc:docMk/>
            <pc:sldMk cId="3002662595" sldId="459"/>
            <ac:spMk id="6" creationId="{A5C26AD6-AAA5-A4B2-E189-015EF66E9CB2}"/>
          </ac:spMkLst>
        </pc:spChg>
        <pc:spChg chg="add mod">
          <ac:chgData name="Mr A Bradbury" userId="S::a.bradbury@oakwoodacademy.org.uk::7de18321-3354-40e3-8647-484728e60bc4" providerId="AD" clId="Web-{D437C735-CD42-C7FA-C090-C3062ACF781A}" dt="2023-05-04T07:21:32.460" v="69" actId="20577"/>
          <ac:spMkLst>
            <pc:docMk/>
            <pc:sldMk cId="3002662595" sldId="459"/>
            <ac:spMk id="9" creationId="{59C076AD-9AC1-BD9C-EF52-C6E0FFBACB85}"/>
          </ac:spMkLst>
        </pc:spChg>
        <pc:picChg chg="del">
          <ac:chgData name="Mr A Bradbury" userId="S::a.bradbury@oakwoodacademy.org.uk::7de18321-3354-40e3-8647-484728e60bc4" providerId="AD" clId="Web-{D437C735-CD42-C7FA-C090-C3062ACF781A}" dt="2023-05-04T07:19:04.940" v="1"/>
          <ac:picMkLst>
            <pc:docMk/>
            <pc:sldMk cId="3002662595" sldId="459"/>
            <ac:picMk id="3" creationId="{67694576-6DDD-C29A-9B00-352A81ED3FA5}"/>
          </ac:picMkLst>
        </pc:picChg>
      </pc:sldChg>
      <pc:sldChg chg="add replId">
        <pc:chgData name="Mr A Bradbury" userId="S::a.bradbury@oakwoodacademy.org.uk::7de18321-3354-40e3-8647-484728e60bc4" providerId="AD" clId="Web-{D437C735-CD42-C7FA-C090-C3062ACF781A}" dt="2023-05-04T07:19:00.440" v="0"/>
        <pc:sldMkLst>
          <pc:docMk/>
          <pc:sldMk cId="496717031" sldId="497"/>
        </pc:sldMkLst>
      </pc:sldChg>
    </pc:docChg>
  </pc:docChgLst>
  <pc:docChgLst>
    <pc:chgData name="Mr S McNeill" userId="S::s.mcneill@oakwoodacademy.org.uk::6e724fb2-b9bb-4cc7-a1a3-10b9ab9ebf2f" providerId="AD" clId="Web-{19A3D02A-E88F-8249-DD2C-BD2E933C4EF6}"/>
    <pc:docChg chg="addSld">
      <pc:chgData name="Mr S McNeill" userId="S::s.mcneill@oakwoodacademy.org.uk::6e724fb2-b9bb-4cc7-a1a3-10b9ab9ebf2f" providerId="AD" clId="Web-{19A3D02A-E88F-8249-DD2C-BD2E933C4EF6}" dt="2023-11-26T16:35:53.887" v="0"/>
      <pc:docMkLst>
        <pc:docMk/>
      </pc:docMkLst>
      <pc:sldChg chg="new">
        <pc:chgData name="Mr S McNeill" userId="S::s.mcneill@oakwoodacademy.org.uk::6e724fb2-b9bb-4cc7-a1a3-10b9ab9ebf2f" providerId="AD" clId="Web-{19A3D02A-E88F-8249-DD2C-BD2E933C4EF6}" dt="2023-11-26T16:35:53.887" v="0"/>
        <pc:sldMkLst>
          <pc:docMk/>
          <pc:sldMk cId="1009715607" sldId="652"/>
        </pc:sldMkLst>
      </pc:sldChg>
    </pc:docChg>
  </pc:docChgLst>
  <pc:docChgLst>
    <pc:chgData name="Mr D Truchet" userId="S::d.truchet@oakwoodacademy.org.uk::e60bd572-eb25-4b94-b175-c815ef5e0962" providerId="AD" clId="Web-{298E135D-C554-7DC6-8E1B-5FD9247F96DA}"/>
    <pc:docChg chg="modSld">
      <pc:chgData name="Mr D Truchet" userId="S::d.truchet@oakwoodacademy.org.uk::e60bd572-eb25-4b94-b175-c815ef5e0962" providerId="AD" clId="Web-{298E135D-C554-7DC6-8E1B-5FD9247F96DA}" dt="2023-06-14T09:51:24.468" v="0" actId="1076"/>
      <pc:docMkLst>
        <pc:docMk/>
      </pc:docMkLst>
      <pc:sldChg chg="modSp">
        <pc:chgData name="Mr D Truchet" userId="S::d.truchet@oakwoodacademy.org.uk::e60bd572-eb25-4b94-b175-c815ef5e0962" providerId="AD" clId="Web-{298E135D-C554-7DC6-8E1B-5FD9247F96DA}" dt="2023-06-14T09:51:24.468" v="0" actId="1076"/>
        <pc:sldMkLst>
          <pc:docMk/>
          <pc:sldMk cId="652029845" sldId="370"/>
        </pc:sldMkLst>
        <pc:picChg chg="mod">
          <ac:chgData name="Mr D Truchet" userId="S::d.truchet@oakwoodacademy.org.uk::e60bd572-eb25-4b94-b175-c815ef5e0962" providerId="AD" clId="Web-{298E135D-C554-7DC6-8E1B-5FD9247F96DA}" dt="2023-06-14T09:51:24.468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5A8B159F-458A-F04A-B417-188E4120B4D6}"/>
    <pc:docChg chg="addSld delSld modSld sldOrd">
      <pc:chgData name="Mr S McNeill" userId="S::s.mcneill@oakwoodacademy.org.uk::6e724fb2-b9bb-4cc7-a1a3-10b9ab9ebf2f" providerId="AD" clId="Web-{5A8B159F-458A-F04A-B417-188E4120B4D6}" dt="2023-09-15T11:24:05.828" v="886" actId="20577"/>
      <pc:docMkLst>
        <pc:docMk/>
      </pc:docMkLst>
      <pc:sldChg chg="modSp">
        <pc:chgData name="Mr S McNeill" userId="S::s.mcneill@oakwoodacademy.org.uk::6e724fb2-b9bb-4cc7-a1a3-10b9ab9ebf2f" providerId="AD" clId="Web-{5A8B159F-458A-F04A-B417-188E4120B4D6}" dt="2023-09-15T10:44:48.809" v="0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5A8B159F-458A-F04A-B417-188E4120B4D6}" dt="2023-09-15T10:44:48.809" v="0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5A8B159F-458A-F04A-B417-188E4120B4D6}" dt="2023-09-15T10:48:52.472" v="19" actId="20577"/>
        <pc:sldMkLst>
          <pc:docMk/>
          <pc:sldMk cId="186579460" sldId="536"/>
        </pc:sldMkLst>
        <pc:spChg chg="mod">
          <ac:chgData name="Mr S McNeill" userId="S::s.mcneill@oakwoodacademy.org.uk::6e724fb2-b9bb-4cc7-a1a3-10b9ab9ebf2f" providerId="AD" clId="Web-{5A8B159F-458A-F04A-B417-188E4120B4D6}" dt="2023-09-15T10:48:52.472" v="19" actId="20577"/>
          <ac:spMkLst>
            <pc:docMk/>
            <pc:sldMk cId="186579460" sldId="536"/>
            <ac:spMk id="3" creationId="{60CDFF99-660F-2A5D-3C5E-8E6F7241E2B0}"/>
          </ac:spMkLst>
        </pc:spChg>
      </pc:sldChg>
      <pc:sldChg chg="addSp delSp modSp">
        <pc:chgData name="Mr S McNeill" userId="S::s.mcneill@oakwoodacademy.org.uk::6e724fb2-b9bb-4cc7-a1a3-10b9ab9ebf2f" providerId="AD" clId="Web-{5A8B159F-458A-F04A-B417-188E4120B4D6}" dt="2023-09-15T10:48:57.832" v="20"/>
        <pc:sldMkLst>
          <pc:docMk/>
          <pc:sldMk cId="3278398213" sldId="538"/>
        </pc:sldMkLst>
        <pc:spChg chg="add mod">
          <ac:chgData name="Mr S McNeill" userId="S::s.mcneill@oakwoodacademy.org.uk::6e724fb2-b9bb-4cc7-a1a3-10b9ab9ebf2f" providerId="AD" clId="Web-{5A8B159F-458A-F04A-B417-188E4120B4D6}" dt="2023-09-15T10:48:57.832" v="20"/>
          <ac:spMkLst>
            <pc:docMk/>
            <pc:sldMk cId="3278398213" sldId="538"/>
            <ac:spMk id="3" creationId="{73CC34E3-888C-996B-1ACE-6BA3084D9705}"/>
          </ac:spMkLst>
        </pc:spChg>
        <pc:picChg chg="del">
          <ac:chgData name="Mr S McNeill" userId="S::s.mcneill@oakwoodacademy.org.uk::6e724fb2-b9bb-4cc7-a1a3-10b9ab9ebf2f" providerId="AD" clId="Web-{5A8B159F-458A-F04A-B417-188E4120B4D6}" dt="2023-09-15T10:48:57.832" v="20"/>
          <ac:picMkLst>
            <pc:docMk/>
            <pc:sldMk cId="3278398213" sldId="538"/>
            <ac:picMk id="4" creationId="{31A65919-D841-5C69-14C2-8530EF599D8D}"/>
          </ac:picMkLst>
        </pc:picChg>
      </pc:sldChg>
      <pc:sldChg chg="del">
        <pc:chgData name="Mr S McNeill" userId="S::s.mcneill@oakwoodacademy.org.uk::6e724fb2-b9bb-4cc7-a1a3-10b9ab9ebf2f" providerId="AD" clId="Web-{5A8B159F-458A-F04A-B417-188E4120B4D6}" dt="2023-09-15T10:49:32.223" v="31"/>
        <pc:sldMkLst>
          <pc:docMk/>
          <pc:sldMk cId="1822644061" sldId="539"/>
        </pc:sldMkLst>
      </pc:sldChg>
      <pc:sldChg chg="del">
        <pc:chgData name="Mr S McNeill" userId="S::s.mcneill@oakwoodacademy.org.uk::6e724fb2-b9bb-4cc7-a1a3-10b9ab9ebf2f" providerId="AD" clId="Web-{5A8B159F-458A-F04A-B417-188E4120B4D6}" dt="2023-09-15T10:48:12.706" v="1"/>
        <pc:sldMkLst>
          <pc:docMk/>
          <pc:sldMk cId="1975135561" sldId="548"/>
        </pc:sldMkLst>
      </pc:sldChg>
      <pc:sldChg chg="del">
        <pc:chgData name="Mr S McNeill" userId="S::s.mcneill@oakwoodacademy.org.uk::6e724fb2-b9bb-4cc7-a1a3-10b9ab9ebf2f" providerId="AD" clId="Web-{5A8B159F-458A-F04A-B417-188E4120B4D6}" dt="2023-09-15T10:48:13.518" v="2"/>
        <pc:sldMkLst>
          <pc:docMk/>
          <pc:sldMk cId="3205836472" sldId="549"/>
        </pc:sldMkLst>
      </pc:sldChg>
      <pc:sldChg chg="del">
        <pc:chgData name="Mr S McNeill" userId="S::s.mcneill@oakwoodacademy.org.uk::6e724fb2-b9bb-4cc7-a1a3-10b9ab9ebf2f" providerId="AD" clId="Web-{5A8B159F-458A-F04A-B417-188E4120B4D6}" dt="2023-09-15T10:48:14.253" v="3"/>
        <pc:sldMkLst>
          <pc:docMk/>
          <pc:sldMk cId="353617156" sldId="550"/>
        </pc:sldMkLst>
      </pc:sldChg>
      <pc:sldChg chg="modSp add ord replId">
        <pc:chgData name="Mr S McNeill" userId="S::s.mcneill@oakwoodacademy.org.uk::6e724fb2-b9bb-4cc7-a1a3-10b9ab9ebf2f" providerId="AD" clId="Web-{5A8B159F-458A-F04A-B417-188E4120B4D6}" dt="2023-09-15T10:49:28.161" v="30" actId="20577"/>
        <pc:sldMkLst>
          <pc:docMk/>
          <pc:sldMk cId="3343725588" sldId="552"/>
        </pc:sldMkLst>
        <pc:spChg chg="mod">
          <ac:chgData name="Mr S McNeill" userId="S::s.mcneill@oakwoodacademy.org.uk::6e724fb2-b9bb-4cc7-a1a3-10b9ab9ebf2f" providerId="AD" clId="Web-{5A8B159F-458A-F04A-B417-188E4120B4D6}" dt="2023-09-15T10:49:28.161" v="30" actId="20577"/>
          <ac:spMkLst>
            <pc:docMk/>
            <pc:sldMk cId="3343725588" sldId="552"/>
            <ac:spMk id="2" creationId="{AED92614-18A2-75A9-5792-976E6804EC2B}"/>
          </ac:spMkLst>
        </pc:spChg>
      </pc:sldChg>
      <pc:sldChg chg="addSp delSp modSp new mod setBg">
        <pc:chgData name="Mr S McNeill" userId="S::s.mcneill@oakwoodacademy.org.uk::6e724fb2-b9bb-4cc7-a1a3-10b9ab9ebf2f" providerId="AD" clId="Web-{5A8B159F-458A-F04A-B417-188E4120B4D6}" dt="2023-09-15T11:24:05.828" v="886" actId="20577"/>
        <pc:sldMkLst>
          <pc:docMk/>
          <pc:sldMk cId="2124230775" sldId="553"/>
        </pc:sldMkLst>
        <pc:spChg chg="mod">
          <ac:chgData name="Mr S McNeill" userId="S::s.mcneill@oakwoodacademy.org.uk::6e724fb2-b9bb-4cc7-a1a3-10b9ab9ebf2f" providerId="AD" clId="Web-{5A8B159F-458A-F04A-B417-188E4120B4D6}" dt="2023-09-15T11:24:05.828" v="886" actId="20577"/>
          <ac:spMkLst>
            <pc:docMk/>
            <pc:sldMk cId="2124230775" sldId="553"/>
            <ac:spMk id="2" creationId="{B639A382-F2A8-AD4A-0A67-FDD9987B20AB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07:11.975" v="33"/>
          <ac:spMkLst>
            <pc:docMk/>
            <pc:sldMk cId="2124230775" sldId="553"/>
            <ac:spMk id="3" creationId="{F8CFE69A-D286-9707-D0A4-B8BF8B7A262E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3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5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7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9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21" creationId="{DE6E822A-8BCF-432C-83E6-BBE821476CD4}"/>
          </ac:spMkLst>
        </pc:spChg>
        <pc:picChg chg="add mod ord">
          <ac:chgData name="Mr S McNeill" userId="S::s.mcneill@oakwoodacademy.org.uk::6e724fb2-b9bb-4cc7-a1a3-10b9ab9ebf2f" providerId="AD" clId="Web-{5A8B159F-458A-F04A-B417-188E4120B4D6}" dt="2023-09-15T11:08:08.211" v="77" actId="1076"/>
          <ac:picMkLst>
            <pc:docMk/>
            <pc:sldMk cId="2124230775" sldId="553"/>
            <ac:picMk id="4" creationId="{56512D87-75C9-C457-69AE-2A5C47ABFF3A}"/>
          </ac:picMkLst>
        </pc:picChg>
      </pc:sldChg>
      <pc:sldChg chg="addSp delSp modSp new">
        <pc:chgData name="Mr S McNeill" userId="S::s.mcneill@oakwoodacademy.org.uk::6e724fb2-b9bb-4cc7-a1a3-10b9ab9ebf2f" providerId="AD" clId="Web-{5A8B159F-458A-F04A-B417-188E4120B4D6}" dt="2023-09-15T11:19:06.883" v="627"/>
        <pc:sldMkLst>
          <pc:docMk/>
          <pc:sldMk cId="1909954192" sldId="554"/>
        </pc:sldMkLst>
        <pc:spChg chg="mod">
          <ac:chgData name="Mr S McNeill" userId="S::s.mcneill@oakwoodacademy.org.uk::6e724fb2-b9bb-4cc7-a1a3-10b9ab9ebf2f" providerId="AD" clId="Web-{5A8B159F-458A-F04A-B417-188E4120B4D6}" dt="2023-09-15T11:08:20.524" v="85" actId="20577"/>
          <ac:spMkLst>
            <pc:docMk/>
            <pc:sldMk cId="1909954192" sldId="554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14:07.470" v="109"/>
          <ac:spMkLst>
            <pc:docMk/>
            <pc:sldMk cId="1909954192" sldId="554"/>
            <ac:spMk id="3" creationId="{F9660295-42D8-F710-8363-D644A575D873}"/>
          </ac:spMkLst>
        </pc:spChg>
        <pc:graphicFrameChg chg="add mod modGraphic">
          <ac:chgData name="Mr S McNeill" userId="S::s.mcneill@oakwoodacademy.org.uk::6e724fb2-b9bb-4cc7-a1a3-10b9ab9ebf2f" providerId="AD" clId="Web-{5A8B159F-458A-F04A-B417-188E4120B4D6}" dt="2023-09-15T11:19:06.883" v="627"/>
          <ac:graphicFrameMkLst>
            <pc:docMk/>
            <pc:sldMk cId="1909954192" sldId="554"/>
            <ac:graphicFrameMk id="7" creationId="{23472B74-152D-9FD4-43AE-418321FDBC36}"/>
          </ac:graphicFrameMkLst>
        </pc:graphicFrameChg>
        <pc:picChg chg="add mod">
          <ac:chgData name="Mr S McNeill" userId="S::s.mcneill@oakwoodacademy.org.uk::6e724fb2-b9bb-4cc7-a1a3-10b9ab9ebf2f" providerId="AD" clId="Web-{5A8B159F-458A-F04A-B417-188E4120B4D6}" dt="2023-09-15T11:08:36.383" v="91" actId="14100"/>
          <ac:picMkLst>
            <pc:docMk/>
            <pc:sldMk cId="1909954192" sldId="554"/>
            <ac:picMk id="5" creationId="{552E614F-8658-E2A7-AE49-685B1463B296}"/>
          </ac:picMkLst>
        </pc:picChg>
        <pc:picChg chg="add mod">
          <ac:chgData name="Mr S McNeill" userId="S::s.mcneill@oakwoodacademy.org.uk::6e724fb2-b9bb-4cc7-a1a3-10b9ab9ebf2f" providerId="AD" clId="Web-{5A8B159F-458A-F04A-B417-188E4120B4D6}" dt="2023-09-15T11:08:40.290" v="93" actId="1076"/>
          <ac:picMkLst>
            <pc:docMk/>
            <pc:sldMk cId="1909954192" sldId="554"/>
            <ac:picMk id="6" creationId="{568193BF-D61C-1C8F-B6BD-AD7894C19405}"/>
          </ac:picMkLst>
        </pc:pic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3:53.922" v="883"/>
        <pc:sldMkLst>
          <pc:docMk/>
          <pc:sldMk cId="1404504945" sldId="555"/>
        </pc:sldMkLst>
        <pc:spChg chg="mod">
          <ac:chgData name="Mr S McNeill" userId="S::s.mcneill@oakwoodacademy.org.uk::6e724fb2-b9bb-4cc7-a1a3-10b9ab9ebf2f" providerId="AD" clId="Web-{5A8B159F-458A-F04A-B417-188E4120B4D6}" dt="2023-09-15T11:08:54.118" v="100" actId="20577"/>
          <ac:spMkLst>
            <pc:docMk/>
            <pc:sldMk cId="1404504945" sldId="555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19:13.743" v="628"/>
          <ac:spMkLst>
            <pc:docMk/>
            <pc:sldMk cId="1404504945" sldId="555"/>
            <ac:spMk id="3" creationId="{F9660295-42D8-F710-8363-D644A575D873}"/>
          </ac:spMkLst>
        </pc:spChg>
        <pc:graphicFrameChg chg="add mod modGraphic">
          <ac:chgData name="Mr S McNeill" userId="S::s.mcneill@oakwoodacademy.org.uk::6e724fb2-b9bb-4cc7-a1a3-10b9ab9ebf2f" providerId="AD" clId="Web-{5A8B159F-458A-F04A-B417-188E4120B4D6}" dt="2023-09-15T11:23:53.922" v="883"/>
          <ac:graphicFrameMkLst>
            <pc:docMk/>
            <pc:sldMk cId="1404504945" sldId="555"/>
            <ac:graphicFrameMk id="4" creationId="{21721FC0-5A44-1050-CE6F-AD5E97545382}"/>
          </ac:graphicFrameMkLst>
        </pc:graphicFrame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1:41.090" v="720"/>
        <pc:sldMkLst>
          <pc:docMk/>
          <pc:sldMk cId="1153594489" sldId="556"/>
        </pc:sldMkLst>
        <pc:spChg chg="mod">
          <ac:chgData name="Mr S McNeill" userId="S::s.mcneill@oakwoodacademy.org.uk::6e724fb2-b9bb-4cc7-a1a3-10b9ab9ebf2f" providerId="AD" clId="Web-{5A8B159F-458A-F04A-B417-188E4120B4D6}" dt="2023-09-15T11:08:59.493" v="102" actId="20577"/>
          <ac:spMkLst>
            <pc:docMk/>
            <pc:sldMk cId="1153594489" sldId="556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21:41.090" v="720"/>
          <ac:spMkLst>
            <pc:docMk/>
            <pc:sldMk cId="1153594489" sldId="556"/>
            <ac:spMk id="3" creationId="{F9660295-42D8-F710-8363-D644A575D873}"/>
          </ac:spMkLst>
        </pc:spChg>
        <pc:graphicFrameChg chg="add">
          <ac:chgData name="Mr S McNeill" userId="S::s.mcneill@oakwoodacademy.org.uk::6e724fb2-b9bb-4cc7-a1a3-10b9ab9ebf2f" providerId="AD" clId="Web-{5A8B159F-458A-F04A-B417-188E4120B4D6}" dt="2023-09-15T11:21:29.825" v="715"/>
          <ac:graphicFrameMkLst>
            <pc:docMk/>
            <pc:sldMk cId="1153594489" sldId="556"/>
            <ac:graphicFrameMk id="7" creationId="{AE588FD5-4872-7713-C7DF-23903B88F809}"/>
          </ac:graphicFrameMkLst>
        </pc:graphicFrame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1:39.419" v="719"/>
        <pc:sldMkLst>
          <pc:docMk/>
          <pc:sldMk cId="3818500070" sldId="557"/>
        </pc:sldMkLst>
        <pc:spChg chg="mod">
          <ac:chgData name="Mr S McNeill" userId="S::s.mcneill@oakwoodacademy.org.uk::6e724fb2-b9bb-4cc7-a1a3-10b9ab9ebf2f" providerId="AD" clId="Web-{5A8B159F-458A-F04A-B417-188E4120B4D6}" dt="2023-09-15T11:09:06.431" v="106" actId="20577"/>
          <ac:spMkLst>
            <pc:docMk/>
            <pc:sldMk cId="3818500070" sldId="557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21:39.419" v="719"/>
          <ac:spMkLst>
            <pc:docMk/>
            <pc:sldMk cId="3818500070" sldId="557"/>
            <ac:spMk id="3" creationId="{F9660295-42D8-F710-8363-D644A575D873}"/>
          </ac:spMkLst>
        </pc:spChg>
        <pc:graphicFrameChg chg="add">
          <ac:chgData name="Mr S McNeill" userId="S::s.mcneill@oakwoodacademy.org.uk::6e724fb2-b9bb-4cc7-a1a3-10b9ab9ebf2f" providerId="AD" clId="Web-{5A8B159F-458A-F04A-B417-188E4120B4D6}" dt="2023-09-15T11:21:31.778" v="716"/>
          <ac:graphicFrameMkLst>
            <pc:docMk/>
            <pc:sldMk cId="3818500070" sldId="557"/>
            <ac:graphicFrameMk id="7" creationId="{91BC201F-E0FF-5160-C5CC-73F8E423DECD}"/>
          </ac:graphicFrameMkLst>
        </pc:graphicFrame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1:36.122" v="718"/>
        <pc:sldMkLst>
          <pc:docMk/>
          <pc:sldMk cId="3597813245" sldId="558"/>
        </pc:sldMkLst>
        <pc:spChg chg="mod">
          <ac:chgData name="Mr S McNeill" userId="S::s.mcneill@oakwoodacademy.org.uk::6e724fb2-b9bb-4cc7-a1a3-10b9ab9ebf2f" providerId="AD" clId="Web-{5A8B159F-458A-F04A-B417-188E4120B4D6}" dt="2023-09-15T11:12:25.905" v="108" actId="20577"/>
          <ac:spMkLst>
            <pc:docMk/>
            <pc:sldMk cId="3597813245" sldId="558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21:36.122" v="718"/>
          <ac:spMkLst>
            <pc:docMk/>
            <pc:sldMk cId="3597813245" sldId="558"/>
            <ac:spMk id="3" creationId="{F9660295-42D8-F710-8363-D644A575D873}"/>
          </ac:spMkLst>
        </pc:spChg>
        <pc:graphicFrameChg chg="add">
          <ac:chgData name="Mr S McNeill" userId="S::s.mcneill@oakwoodacademy.org.uk::6e724fb2-b9bb-4cc7-a1a3-10b9ab9ebf2f" providerId="AD" clId="Web-{5A8B159F-458A-F04A-B417-188E4120B4D6}" dt="2023-09-15T11:21:33.747" v="717"/>
          <ac:graphicFrameMkLst>
            <pc:docMk/>
            <pc:sldMk cId="3597813245" sldId="558"/>
            <ac:graphicFrameMk id="7" creationId="{B65B2791-72AB-251B-CA42-8FF1D8426A08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53E49CAE-77DE-E983-609C-E563D8B6F4CE}"/>
    <pc:docChg chg="modSld">
      <pc:chgData name="Mr S McNeill" userId="S::s.mcneill@oakwoodacademy.org.uk::6e724fb2-b9bb-4cc7-a1a3-10b9ab9ebf2f" providerId="AD" clId="Web-{53E49CAE-77DE-E983-609C-E563D8B6F4CE}" dt="2023-09-17T08:03:09.062" v="12" actId="20577"/>
      <pc:docMkLst>
        <pc:docMk/>
      </pc:docMkLst>
      <pc:sldChg chg="modSp">
        <pc:chgData name="Mr S McNeill" userId="S::s.mcneill@oakwoodacademy.org.uk::6e724fb2-b9bb-4cc7-a1a3-10b9ab9ebf2f" providerId="AD" clId="Web-{53E49CAE-77DE-E983-609C-E563D8B6F4CE}" dt="2023-09-17T08:03:09.062" v="1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53E49CAE-77DE-E983-609C-E563D8B6F4CE}" dt="2023-09-17T08:03:09.062" v="1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Tyler Simpson" userId="S::t.simpson@oakwoodacademy.org.uk::4fd26acd-3ab9-45e7-9171-4c8aa6800115" providerId="AD" clId="Web-{94772B9C-36DB-931C-99F1-012C2FD745B7}"/>
    <pc:docChg chg="sldOrd">
      <pc:chgData name="Tyler Simpson" userId="S::t.simpson@oakwoodacademy.org.uk::4fd26acd-3ab9-45e7-9171-4c8aa6800115" providerId="AD" clId="Web-{94772B9C-36DB-931C-99F1-012C2FD745B7}" dt="2023-10-02T06:58:42.064" v="0"/>
      <pc:docMkLst>
        <pc:docMk/>
      </pc:docMkLst>
      <pc:sldChg chg="ord">
        <pc:chgData name="Tyler Simpson" userId="S::t.simpson@oakwoodacademy.org.uk::4fd26acd-3ab9-45e7-9171-4c8aa6800115" providerId="AD" clId="Web-{94772B9C-36DB-931C-99F1-012C2FD745B7}" dt="2023-10-02T06:58:42.064" v="0"/>
        <pc:sldMkLst>
          <pc:docMk/>
          <pc:sldMk cId="2221976929" sldId="561"/>
        </pc:sldMkLst>
      </pc:sldChg>
    </pc:docChg>
  </pc:docChgLst>
  <pc:docChgLst>
    <pc:chgData name="Mr S McNeill" userId="S::s.mcneill@oakwoodacademy.org.uk::6e724fb2-b9bb-4cc7-a1a3-10b9ab9ebf2f" providerId="AD" clId="Web-{BDA0D4ED-A982-BF24-25E7-666A2221A7AC}"/>
    <pc:docChg chg="modSld">
      <pc:chgData name="Mr S McNeill" userId="S::s.mcneill@oakwoodacademy.org.uk::6e724fb2-b9bb-4cc7-a1a3-10b9ab9ebf2f" providerId="AD" clId="Web-{BDA0D4ED-A982-BF24-25E7-666A2221A7AC}" dt="2023-11-19T12:28:15.487" v="29" actId="20577"/>
      <pc:docMkLst>
        <pc:docMk/>
      </pc:docMkLst>
      <pc:sldChg chg="modSp">
        <pc:chgData name="Mr S McNeill" userId="S::s.mcneill@oakwoodacademy.org.uk::6e724fb2-b9bb-4cc7-a1a3-10b9ab9ebf2f" providerId="AD" clId="Web-{BDA0D4ED-A982-BF24-25E7-666A2221A7AC}" dt="2023-11-19T12:28:15.487" v="29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BDA0D4ED-A982-BF24-25E7-666A2221A7AC}" dt="2023-11-19T12:28:15.487" v="29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S McNeill" userId="S::s.mcneill@oakwoodacademy.org.uk::6e724fb2-b9bb-4cc7-a1a3-10b9ab9ebf2f" providerId="AD" clId="Web-{38E54AD6-3D75-A9A6-1876-4295EAF1EDCF}"/>
    <pc:docChg chg="addSld modSld">
      <pc:chgData name="Mr S McNeill" userId="S::s.mcneill@oakwoodacademy.org.uk::6e724fb2-b9bb-4cc7-a1a3-10b9ab9ebf2f" providerId="AD" clId="Web-{38E54AD6-3D75-A9A6-1876-4295EAF1EDCF}" dt="2023-12-11T08:54:31.287" v="10" actId="14100"/>
      <pc:docMkLst>
        <pc:docMk/>
      </pc:docMkLst>
      <pc:sldChg chg="modSp add">
        <pc:chgData name="Mr S McNeill" userId="S::s.mcneill@oakwoodacademy.org.uk::6e724fb2-b9bb-4cc7-a1a3-10b9ab9ebf2f" providerId="AD" clId="Web-{38E54AD6-3D75-A9A6-1876-4295EAF1EDCF}" dt="2023-12-11T08:54:31.287" v="10" actId="14100"/>
        <pc:sldMkLst>
          <pc:docMk/>
          <pc:sldMk cId="109857222" sldId="256"/>
        </pc:sldMkLst>
        <pc:spChg chg="mod">
          <ac:chgData name="Mr S McNeill" userId="S::s.mcneill@oakwoodacademy.org.uk::6e724fb2-b9bb-4cc7-a1a3-10b9ab9ebf2f" providerId="AD" clId="Web-{38E54AD6-3D75-A9A6-1876-4295EAF1EDCF}" dt="2023-12-11T08:54:20.162" v="7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r S McNeill" userId="S::s.mcneill@oakwoodacademy.org.uk::6e724fb2-b9bb-4cc7-a1a3-10b9ab9ebf2f" providerId="AD" clId="Web-{38E54AD6-3D75-A9A6-1876-4295EAF1EDCF}" dt="2023-12-11T08:54:31.287" v="10" actId="14100"/>
          <ac:spMkLst>
            <pc:docMk/>
            <pc:sldMk cId="109857222" sldId="256"/>
            <ac:spMk id="3" creationId="{00000000-0000-0000-0000-000000000000}"/>
          </ac:spMkLst>
        </pc:spChg>
        <pc:picChg chg="mod">
          <ac:chgData name="Mr S McNeill" userId="S::s.mcneill@oakwoodacademy.org.uk::6e724fb2-b9bb-4cc7-a1a3-10b9ab9ebf2f" providerId="AD" clId="Web-{38E54AD6-3D75-A9A6-1876-4295EAF1EDCF}" dt="2023-12-11T08:53:58.473" v="1" actId="1076"/>
          <ac:picMkLst>
            <pc:docMk/>
            <pc:sldMk cId="109857222" sldId="256"/>
            <ac:picMk id="4" creationId="{2AEA0930-04C4-7A00-145D-9E66650DDD40}"/>
          </ac:picMkLst>
        </pc:picChg>
      </pc:sldChg>
    </pc:docChg>
  </pc:docChgLst>
  <pc:docChgLst>
    <pc:chgData name="Mr S McNeill" userId="S::s.mcneill@oakwoodacademy.org.uk::6e724fb2-b9bb-4cc7-a1a3-10b9ab9ebf2f" providerId="AD" clId="Web-{3264840A-A041-ED32-09CE-238D1DF8A86F}"/>
    <pc:docChg chg="modSld">
      <pc:chgData name="Mr S McNeill" userId="S::s.mcneill@oakwoodacademy.org.uk::6e724fb2-b9bb-4cc7-a1a3-10b9ab9ebf2f" providerId="AD" clId="Web-{3264840A-A041-ED32-09CE-238D1DF8A86F}" dt="2024-01-17T07:48:49.301" v="2" actId="20577"/>
      <pc:docMkLst>
        <pc:docMk/>
      </pc:docMkLst>
      <pc:sldChg chg="modSp">
        <pc:chgData name="Mr S McNeill" userId="S::s.mcneill@oakwoodacademy.org.uk::6e724fb2-b9bb-4cc7-a1a3-10b9ab9ebf2f" providerId="AD" clId="Web-{3264840A-A041-ED32-09CE-238D1DF8A86F}" dt="2024-01-17T07:48:49.301" v="2" actId="20577"/>
        <pc:sldMkLst>
          <pc:docMk/>
          <pc:sldMk cId="109857222" sldId="256"/>
        </pc:sldMkLst>
        <pc:spChg chg="mod">
          <ac:chgData name="Mr S McNeill" userId="S::s.mcneill@oakwoodacademy.org.uk::6e724fb2-b9bb-4cc7-a1a3-10b9ab9ebf2f" providerId="AD" clId="Web-{3264840A-A041-ED32-09CE-238D1DF8A86F}" dt="2024-01-17T07:48:49.301" v="2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1F8C05C6-3504-2B21-8DBC-38CC475E1701}"/>
    <pc:docChg chg="addSld delSld modSld">
      <pc:chgData name="Mrs K Jane" userId="S::k.jane@oakwoodacademy.org.uk::d9f48642-3057-4a70-867d-66c1f352d0a7" providerId="AD" clId="Web-{1F8C05C6-3504-2B21-8DBC-38CC475E1701}" dt="2023-09-27T15:46:52.544" v="4"/>
      <pc:docMkLst>
        <pc:docMk/>
      </pc:docMkLst>
      <pc:sldChg chg="del">
        <pc:chgData name="Mrs K Jane" userId="S::k.jane@oakwoodacademy.org.uk::d9f48642-3057-4a70-867d-66c1f352d0a7" providerId="AD" clId="Web-{1F8C05C6-3504-2B21-8DBC-38CC475E1701}" dt="2023-09-27T15:46:52.544" v="4"/>
        <pc:sldMkLst>
          <pc:docMk/>
          <pc:sldMk cId="1905705809" sldId="541"/>
        </pc:sldMkLst>
      </pc:sldChg>
      <pc:sldChg chg="addSp delSp modSp del">
        <pc:chgData name="Mrs K Jane" userId="S::k.jane@oakwoodacademy.org.uk::d9f48642-3057-4a70-867d-66c1f352d0a7" providerId="AD" clId="Web-{1F8C05C6-3504-2B21-8DBC-38CC475E1701}" dt="2023-09-27T15:46:49.106" v="3"/>
        <pc:sldMkLst>
          <pc:docMk/>
          <pc:sldMk cId="3343725588" sldId="552"/>
        </pc:sldMkLst>
        <pc:spChg chg="mo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2" creationId="{AED92614-18A2-75A9-5792-976E6804EC2B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38" creationId="{BD4C0BBB-0042-4603-A226-6117F3FD5B3C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0" creationId="{EC44F520-2598-460E-9F91-B02F60830CA2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2" creationId="{3698ABF1-2D7A-4C8C-A41A-095741274679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4" creationId="{C5E160AE-3C66-4235-84C0-BD472DE6AC3E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6" creationId="{A39CC7EE-929B-4FA6-BA5A-86D02B792418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8" creationId="{94BB87F2-3BE0-433A-AD90-24CE82FBFE43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50" creationId="{366B6A15-54B2-4DFA-B2EF-ED937D8CC3E7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52" creationId="{A60DA6D8-1AE1-42F8-808F-E247404A4473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59" creationId="{BD4C0BBB-0042-4603-A226-6117F3FD5B3C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1" creationId="{EC44F520-2598-460E-9F91-B02F60830CA2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3" creationId="{1DBC8414-BE7E-4B6C-A114-B2C3795C883F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5" creationId="{0EC398C5-5C2E-4038-9DB3-DE2B5A9BEFFB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7" creationId="{A2F10B26-073B-4B10-8AAA-161242DD82B0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9" creationId="{610DBBC7-698F-4A54-B1CB-A99F9CC356DF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71" creationId="{DE6E822A-8BCF-432C-83E6-BBE821476CD4}"/>
          </ac:spMkLst>
        </pc:spChg>
        <pc:picChg chg="add del">
          <ac:chgData name="Mrs K Jane" userId="S::k.jane@oakwoodacademy.org.uk::d9f48642-3057-4a70-867d-66c1f352d0a7" providerId="AD" clId="Web-{1F8C05C6-3504-2B21-8DBC-38CC475E1701}" dt="2023-09-27T15:45:54.870" v="1"/>
          <ac:picMkLst>
            <pc:docMk/>
            <pc:sldMk cId="3343725588" sldId="552"/>
            <ac:picMk id="56" creationId="{CACA1DA0-0598-7A1D-94BB-AF2588BAB76F}"/>
          </ac:picMkLst>
        </pc:picChg>
      </pc:sldChg>
      <pc:sldChg chg="add">
        <pc:chgData name="Mrs K Jane" userId="S::k.jane@oakwoodacademy.org.uk::d9f48642-3057-4a70-867d-66c1f352d0a7" providerId="AD" clId="Web-{1F8C05C6-3504-2B21-8DBC-38CC475E1701}" dt="2023-09-27T15:46:46.809" v="2"/>
        <pc:sldMkLst>
          <pc:docMk/>
          <pc:sldMk cId="2885486020" sldId="556"/>
        </pc:sldMkLst>
      </pc:sldChg>
    </pc:docChg>
  </pc:docChgLst>
  <pc:docChgLst>
    <pc:chgData name="Mr S McNeill" userId="S::s.mcneill@oakwoodacademy.org.uk::6e724fb2-b9bb-4cc7-a1a3-10b9ab9ebf2f" providerId="AD" clId="Web-{3F2EB6DE-8B82-B04D-60C4-B333C9101019}"/>
    <pc:docChg chg="delSld modSld">
      <pc:chgData name="Mr S McNeill" userId="S::s.mcneill@oakwoodacademy.org.uk::6e724fb2-b9bb-4cc7-a1a3-10b9ab9ebf2f" providerId="AD" clId="Web-{3F2EB6DE-8B82-B04D-60C4-B333C9101019}" dt="2023-06-26T06:32:04.794" v="103" actId="20577"/>
      <pc:docMkLst>
        <pc:docMk/>
      </pc:docMkLst>
      <pc:sldChg chg="modSp">
        <pc:chgData name="Mr S McNeill" userId="S::s.mcneill@oakwoodacademy.org.uk::6e724fb2-b9bb-4cc7-a1a3-10b9ab9ebf2f" providerId="AD" clId="Web-{3F2EB6DE-8B82-B04D-60C4-B333C9101019}" dt="2023-06-26T06:32:04.794" v="10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F2EB6DE-8B82-B04D-60C4-B333C9101019}" dt="2023-06-26T06:32:04.794" v="103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Sp modSp">
        <pc:chgData name="Mr S McNeill" userId="S::s.mcneill@oakwoodacademy.org.uk::6e724fb2-b9bb-4cc7-a1a3-10b9ab9ebf2f" providerId="AD" clId="Web-{3F2EB6DE-8B82-B04D-60C4-B333C9101019}" dt="2023-06-26T06:27:30.588" v="42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3F2EB6DE-8B82-B04D-60C4-B333C9101019}" dt="2023-06-26T06:27:30.588" v="42" actId="20577"/>
          <ac:spMkLst>
            <pc:docMk/>
            <pc:sldMk cId="3077650446" sldId="468"/>
            <ac:spMk id="4" creationId="{895B7BFD-0A3A-037A-6BE3-68139520B777}"/>
          </ac:spMkLst>
        </pc:spChg>
        <pc:picChg chg="del">
          <ac:chgData name="Mr S McNeill" userId="S::s.mcneill@oakwoodacademy.org.uk::6e724fb2-b9bb-4cc7-a1a3-10b9ab9ebf2f" providerId="AD" clId="Web-{3F2EB6DE-8B82-B04D-60C4-B333C9101019}" dt="2023-06-26T06:27:29.229" v="40"/>
          <ac:picMkLst>
            <pc:docMk/>
            <pc:sldMk cId="3077650446" sldId="468"/>
            <ac:picMk id="6" creationId="{E6243927-AAE9-58B1-026E-0F1545C32071}"/>
          </ac:picMkLst>
        </pc:picChg>
      </pc:sldChg>
      <pc:sldChg chg="addSp delSp modSp">
        <pc:chgData name="Mr S McNeill" userId="S::s.mcneill@oakwoodacademy.org.uk::6e724fb2-b9bb-4cc7-a1a3-10b9ab9ebf2f" providerId="AD" clId="Web-{3F2EB6DE-8B82-B04D-60C4-B333C9101019}" dt="2023-06-26T06:29:04.465" v="82" actId="107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3F2EB6DE-8B82-B04D-60C4-B333C9101019}" dt="2023-06-26T06:27:22.994" v="39"/>
          <ac:picMkLst>
            <pc:docMk/>
            <pc:sldMk cId="496717031" sldId="497"/>
            <ac:picMk id="3" creationId="{00000000-0000-0000-0000-000000000000}"/>
          </ac:picMkLst>
        </pc:picChg>
        <pc:picChg chg="add mod modCrop">
          <ac:chgData name="Mr S McNeill" userId="S::s.mcneill@oakwoodacademy.org.uk::6e724fb2-b9bb-4cc7-a1a3-10b9ab9ebf2f" providerId="AD" clId="Web-{3F2EB6DE-8B82-B04D-60C4-B333C9101019}" dt="2023-06-26T06:29:04.465" v="82" actId="1076"/>
          <ac:picMkLst>
            <pc:docMk/>
            <pc:sldMk cId="496717031" sldId="497"/>
            <ac:picMk id="4" creationId="{FF446B3B-B6C6-D1E1-4490-9F21BF7518EC}"/>
          </ac:picMkLst>
        </pc:picChg>
      </pc:sldChg>
      <pc:sldChg chg="delSp">
        <pc:chgData name="Mr S McNeill" userId="S::s.mcneill@oakwoodacademy.org.uk::6e724fb2-b9bb-4cc7-a1a3-10b9ab9ebf2f" providerId="AD" clId="Web-{3F2EB6DE-8B82-B04D-60C4-B333C9101019}" dt="2023-06-26T06:27:54.198" v="67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3F2EB6DE-8B82-B04D-60C4-B333C9101019}" dt="2023-06-26T06:27:53.370" v="66"/>
          <ac:spMkLst>
            <pc:docMk/>
            <pc:sldMk cId="689655962" sldId="505"/>
            <ac:spMk id="5" creationId="{6AF6DD0C-EF6E-37E6-D33E-31DBDC9EC7C7}"/>
          </ac:spMkLst>
        </pc:spChg>
        <pc:picChg chg="del">
          <ac:chgData name="Mr S McNeill" userId="S::s.mcneill@oakwoodacademy.org.uk::6e724fb2-b9bb-4cc7-a1a3-10b9ab9ebf2f" providerId="AD" clId="Web-{3F2EB6DE-8B82-B04D-60C4-B333C9101019}" dt="2023-06-26T06:27:51.541" v="65"/>
          <ac:picMkLst>
            <pc:docMk/>
            <pc:sldMk cId="689655962" sldId="505"/>
            <ac:picMk id="3" creationId="{9BDC82A6-CD9F-0A2E-A75B-613A83D1523D}"/>
          </ac:picMkLst>
        </pc:picChg>
        <pc:picChg chg="del">
          <ac:chgData name="Mr S McNeill" userId="S::s.mcneill@oakwoodacademy.org.uk::6e724fb2-b9bb-4cc7-a1a3-10b9ab9ebf2f" providerId="AD" clId="Web-{3F2EB6DE-8B82-B04D-60C4-B333C9101019}" dt="2023-06-26T06:27:54.198" v="67"/>
          <ac:picMkLst>
            <pc:docMk/>
            <pc:sldMk cId="689655962" sldId="505"/>
            <ac:picMk id="6" creationId="{322E6683-D197-971E-53D1-70AB9330036A}"/>
          </ac:picMkLst>
        </pc:picChg>
      </pc:sldChg>
      <pc:sldChg chg="del">
        <pc:chgData name="Mr S McNeill" userId="S::s.mcneill@oakwoodacademy.org.uk::6e724fb2-b9bb-4cc7-a1a3-10b9ab9ebf2f" providerId="AD" clId="Web-{3F2EB6DE-8B82-B04D-60C4-B333C9101019}" dt="2023-06-26T06:27:02.994" v="36"/>
        <pc:sldMkLst>
          <pc:docMk/>
          <pc:sldMk cId="2974682688" sldId="52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06.791" v="38"/>
        <pc:sldMkLst>
          <pc:docMk/>
          <pc:sldMk cId="2120851190" sldId="53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6:58.697" v="34"/>
        <pc:sldMkLst>
          <pc:docMk/>
          <pc:sldMk cId="1280582096" sldId="537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01.400" v="35"/>
        <pc:sldMkLst>
          <pc:docMk/>
          <pc:sldMk cId="1145783308" sldId="538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03.869" v="37"/>
        <pc:sldMkLst>
          <pc:docMk/>
          <pc:sldMk cId="1274494867" sldId="540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6:24.274" v="0"/>
        <pc:sldMkLst>
          <pc:docMk/>
          <pc:sldMk cId="2120630392" sldId="541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6:25.102" v="1"/>
        <pc:sldMkLst>
          <pc:docMk/>
          <pc:sldMk cId="4197899819" sldId="542"/>
        </pc:sldMkLst>
      </pc:sldChg>
      <pc:sldChg chg="delSp modSp">
        <pc:chgData name="Mr S McNeill" userId="S::s.mcneill@oakwoodacademy.org.uk::6e724fb2-b9bb-4cc7-a1a3-10b9ab9ebf2f" providerId="AD" clId="Web-{3F2EB6DE-8B82-B04D-60C4-B333C9101019}" dt="2023-06-26T06:26:55.978" v="33" actId="20577"/>
        <pc:sldMkLst>
          <pc:docMk/>
          <pc:sldMk cId="299328685" sldId="543"/>
        </pc:sldMkLst>
        <pc:spChg chg="mod">
          <ac:chgData name="Mr S McNeill" userId="S::s.mcneill@oakwoodacademy.org.uk::6e724fb2-b9bb-4cc7-a1a3-10b9ab9ebf2f" providerId="AD" clId="Web-{3F2EB6DE-8B82-B04D-60C4-B333C9101019}" dt="2023-06-26T06:26:55.978" v="33" actId="20577"/>
          <ac:spMkLst>
            <pc:docMk/>
            <pc:sldMk cId="299328685" sldId="543"/>
            <ac:spMk id="4" creationId="{00000000-0000-0000-0000-000000000000}"/>
          </ac:spMkLst>
        </pc:spChg>
        <pc:graphicFrameChg chg="del">
          <ac:chgData name="Mr S McNeill" userId="S::s.mcneill@oakwoodacademy.org.uk::6e724fb2-b9bb-4cc7-a1a3-10b9ab9ebf2f" providerId="AD" clId="Web-{3F2EB6DE-8B82-B04D-60C4-B333C9101019}" dt="2023-06-26T06:26:42.712" v="28"/>
          <ac:graphicFrameMkLst>
            <pc:docMk/>
            <pc:sldMk cId="299328685" sldId="543"/>
            <ac:graphicFrameMk id="3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3F2EB6DE-8B82-B04D-60C4-B333C9101019}" dt="2023-06-26T06:26:46.821" v="29" actId="1076"/>
          <ac:picMkLst>
            <pc:docMk/>
            <pc:sldMk cId="299328685" sldId="543"/>
            <ac:picMk id="2" creationId="{00000000-0000-0000-0000-000000000000}"/>
          </ac:picMkLst>
        </pc:picChg>
      </pc:sldChg>
      <pc:sldChg chg="del">
        <pc:chgData name="Mr S McNeill" userId="S::s.mcneill@oakwoodacademy.org.uk::6e724fb2-b9bb-4cc7-a1a3-10b9ab9ebf2f" providerId="AD" clId="Web-{3F2EB6DE-8B82-B04D-60C4-B333C9101019}" dt="2023-06-26T06:27:32.338" v="43"/>
        <pc:sldMkLst>
          <pc:docMk/>
          <pc:sldMk cId="1439102259" sldId="546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3.479" v="44"/>
        <pc:sldMkLst>
          <pc:docMk/>
          <pc:sldMk cId="2645128815" sldId="547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4.354" v="45"/>
        <pc:sldMkLst>
          <pc:docMk/>
          <pc:sldMk cId="3416815482" sldId="548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5.057" v="46"/>
        <pc:sldMkLst>
          <pc:docMk/>
          <pc:sldMk cId="2063448227" sldId="549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5.713" v="47"/>
        <pc:sldMkLst>
          <pc:docMk/>
          <pc:sldMk cId="4054446868" sldId="550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6.401" v="48"/>
        <pc:sldMkLst>
          <pc:docMk/>
          <pc:sldMk cId="1585560810" sldId="551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7.104" v="49"/>
        <pc:sldMkLst>
          <pc:docMk/>
          <pc:sldMk cId="3226185548" sldId="552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7.744" v="50"/>
        <pc:sldMkLst>
          <pc:docMk/>
          <pc:sldMk cId="107299108" sldId="55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8.588" v="51"/>
        <pc:sldMkLst>
          <pc:docMk/>
          <pc:sldMk cId="4182607124" sldId="554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9.338" v="52"/>
        <pc:sldMkLst>
          <pc:docMk/>
          <pc:sldMk cId="246526200" sldId="555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9.979" v="53"/>
        <pc:sldMkLst>
          <pc:docMk/>
          <pc:sldMk cId="4249852372" sldId="556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0.619" v="54"/>
        <pc:sldMkLst>
          <pc:docMk/>
          <pc:sldMk cId="3478372885" sldId="557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1.338" v="55"/>
        <pc:sldMkLst>
          <pc:docMk/>
          <pc:sldMk cId="4069304266" sldId="558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2.026" v="56"/>
        <pc:sldMkLst>
          <pc:docMk/>
          <pc:sldMk cId="3637375984" sldId="559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2.682" v="57"/>
        <pc:sldMkLst>
          <pc:docMk/>
          <pc:sldMk cId="172342106" sldId="560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3.338" v="58"/>
        <pc:sldMkLst>
          <pc:docMk/>
          <pc:sldMk cId="451303659" sldId="561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3.979" v="59"/>
        <pc:sldMkLst>
          <pc:docMk/>
          <pc:sldMk cId="527022819" sldId="562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4.651" v="60"/>
        <pc:sldMkLst>
          <pc:docMk/>
          <pc:sldMk cId="4241143164" sldId="56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5.307" v="61"/>
        <pc:sldMkLst>
          <pc:docMk/>
          <pc:sldMk cId="4243679182" sldId="564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7.323" v="62"/>
        <pc:sldMkLst>
          <pc:docMk/>
          <pc:sldMk cId="4204085432" sldId="565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8.088" v="63"/>
        <pc:sldMkLst>
          <pc:docMk/>
          <pc:sldMk cId="2006920173" sldId="566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9.088" v="64"/>
        <pc:sldMkLst>
          <pc:docMk/>
          <pc:sldMk cId="1576728880" sldId="567"/>
        </pc:sldMkLst>
      </pc:sldChg>
    </pc:docChg>
  </pc:docChgLst>
  <pc:docChgLst>
    <pc:chgData name="Mrs K Jane" userId="S::k.jane@oakwoodacademy.org.uk::d9f48642-3057-4a70-867d-66c1f352d0a7" providerId="AD" clId="Web-{38E5C158-6AA9-B566-5683-D0290923000F}"/>
    <pc:docChg chg="modSld">
      <pc:chgData name="Mrs K Jane" userId="S::k.jane@oakwoodacademy.org.uk::d9f48642-3057-4a70-867d-66c1f352d0a7" providerId="AD" clId="Web-{38E5C158-6AA9-B566-5683-D0290923000F}" dt="2023-03-08T14:20:24.918" v="105" actId="20577"/>
      <pc:docMkLst>
        <pc:docMk/>
      </pc:docMkLst>
      <pc:sldChg chg="addSp modSp">
        <pc:chgData name="Mrs K Jane" userId="S::k.jane@oakwoodacademy.org.uk::d9f48642-3057-4a70-867d-66c1f352d0a7" providerId="AD" clId="Web-{38E5C158-6AA9-B566-5683-D0290923000F}" dt="2023-03-08T14:20:24.918" v="105" actId="20577"/>
        <pc:sldMkLst>
          <pc:docMk/>
          <pc:sldMk cId="2410351178" sldId="369"/>
        </pc:sldMkLst>
        <pc:spChg chg="add mod">
          <ac:chgData name="Mrs K Jane" userId="S::k.jane@oakwoodacademy.org.uk::d9f48642-3057-4a70-867d-66c1f352d0a7" providerId="AD" clId="Web-{38E5C158-6AA9-B566-5683-D0290923000F}" dt="2023-03-08T14:19:20.791" v="102" actId="20577"/>
          <ac:spMkLst>
            <pc:docMk/>
            <pc:sldMk cId="2410351178" sldId="369"/>
            <ac:spMk id="3" creationId="{D11E7419-3233-6052-9969-F820351598CE}"/>
          </ac:spMkLst>
        </pc:spChg>
        <pc:spChg chg="mod">
          <ac:chgData name="Mrs K Jane" userId="S::k.jane@oakwoodacademy.org.uk::d9f48642-3057-4a70-867d-66c1f352d0a7" providerId="AD" clId="Web-{38E5C158-6AA9-B566-5683-D0290923000F}" dt="2023-03-08T14:20:24.918" v="105" actId="20577"/>
          <ac:spMkLst>
            <pc:docMk/>
            <pc:sldMk cId="2410351178" sldId="369"/>
            <ac:spMk id="6" creationId="{4951D102-E5BC-23C2-237C-2B8186CEF87A}"/>
          </ac:spMkLst>
        </pc:spChg>
        <pc:picChg chg="add mod">
          <ac:chgData name="Mrs K Jane" userId="S::k.jane@oakwoodacademy.org.uk::d9f48642-3057-4a70-867d-66c1f352d0a7" providerId="AD" clId="Web-{38E5C158-6AA9-B566-5683-D0290923000F}" dt="2023-03-08T12:11:03.608" v="5" actId="14100"/>
          <ac:picMkLst>
            <pc:docMk/>
            <pc:sldMk cId="2410351178" sldId="369"/>
            <ac:picMk id="2" creationId="{8DA9B15F-CFC1-F89E-DE2C-208AD5343D11}"/>
          </ac:picMkLst>
        </pc:picChg>
      </pc:sldChg>
    </pc:docChg>
  </pc:docChgLst>
  <pc:docChgLst>
    <pc:chgData name="Mr S McNeill" userId="S::s.mcneill@oakwoodacademy.org.uk::6e724fb2-b9bb-4cc7-a1a3-10b9ab9ebf2f" providerId="AD" clId="Web-{05C9FAA6-170B-5877-7576-ED23875730C7}"/>
    <pc:docChg chg="modSld">
      <pc:chgData name="Mr S McNeill" userId="S::s.mcneill@oakwoodacademy.org.uk::6e724fb2-b9bb-4cc7-a1a3-10b9ab9ebf2f" providerId="AD" clId="Web-{05C9FAA6-170B-5877-7576-ED23875730C7}" dt="2023-11-27T07:47:00.604" v="8" actId="20577"/>
      <pc:docMkLst>
        <pc:docMk/>
      </pc:docMkLst>
      <pc:sldChg chg="modSp">
        <pc:chgData name="Mr S McNeill" userId="S::s.mcneill@oakwoodacademy.org.uk::6e724fb2-b9bb-4cc7-a1a3-10b9ab9ebf2f" providerId="AD" clId="Web-{05C9FAA6-170B-5877-7576-ED23875730C7}" dt="2023-11-27T07:47:00.604" v="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05C9FAA6-170B-5877-7576-ED23875730C7}" dt="2023-11-27T07:47:00.604" v="8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Abraham" userId="S::s.mangalath@oakwoodacademy.org.uk::2a989bdb-41d4-466e-bfa3-b94b7d5f28dd" providerId="AD" clId="Web-{9FD13B4B-FC05-9934-BEB6-AA661506FA94}"/>
    <pc:docChg chg="modSld">
      <pc:chgData name="Mr Abraham" userId="S::s.mangalath@oakwoodacademy.org.uk::2a989bdb-41d4-466e-bfa3-b94b7d5f28dd" providerId="AD" clId="Web-{9FD13B4B-FC05-9934-BEB6-AA661506FA94}" dt="2024-01-25T10:48:26.203" v="0" actId="1076"/>
      <pc:docMkLst>
        <pc:docMk/>
      </pc:docMkLst>
      <pc:sldChg chg="modSp">
        <pc:chgData name="Mr Abraham" userId="S::s.mangalath@oakwoodacademy.org.uk::2a989bdb-41d4-466e-bfa3-b94b7d5f28dd" providerId="AD" clId="Web-{9FD13B4B-FC05-9934-BEB6-AA661506FA94}" dt="2024-01-25T10:48:26.203" v="0" actId="1076"/>
        <pc:sldMkLst>
          <pc:docMk/>
          <pc:sldMk cId="594778226" sldId="379"/>
        </pc:sldMkLst>
        <pc:spChg chg="mod">
          <ac:chgData name="Mr Abraham" userId="S::s.mangalath@oakwoodacademy.org.uk::2a989bdb-41d4-466e-bfa3-b94b7d5f28dd" providerId="AD" clId="Web-{9FD13B4B-FC05-9934-BEB6-AA661506FA94}" dt="2024-01-25T10:48:26.203" v="0" actId="1076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C4EB5086-6350-A04C-3C0D-441FD3CD0965}"/>
    <pc:docChg chg="addSld modSld">
      <pc:chgData name="Mrs K Jane" userId="S::k.jane@oakwoodacademy.org.uk::d9f48642-3057-4a70-867d-66c1f352d0a7" providerId="AD" clId="Web-{C4EB5086-6350-A04C-3C0D-441FD3CD0965}" dt="2023-07-10T12:42:04.695" v="260" actId="14100"/>
      <pc:docMkLst>
        <pc:docMk/>
      </pc:docMkLst>
      <pc:sldChg chg="addSp delSp modSp new">
        <pc:chgData name="Mrs K Jane" userId="S::k.jane@oakwoodacademy.org.uk::d9f48642-3057-4a70-867d-66c1f352d0a7" providerId="AD" clId="Web-{C4EB5086-6350-A04C-3C0D-441FD3CD0965}" dt="2023-07-10T12:42:04.695" v="260" actId="14100"/>
        <pc:sldMkLst>
          <pc:docMk/>
          <pc:sldMk cId="1541736730" sldId="555"/>
        </pc:sldMkLst>
        <pc:spChg chg="del">
          <ac:chgData name="Mrs K Jane" userId="S::k.jane@oakwoodacademy.org.uk::d9f48642-3057-4a70-867d-66c1f352d0a7" providerId="AD" clId="Web-{C4EB5086-6350-A04C-3C0D-441FD3CD0965}" dt="2023-07-10T12:34:31.889" v="1"/>
          <ac:spMkLst>
            <pc:docMk/>
            <pc:sldMk cId="1541736730" sldId="555"/>
            <ac:spMk id="2" creationId="{28BEDF4F-5E62-5D7D-B00C-7E33B38797A3}"/>
          </ac:spMkLst>
        </pc:spChg>
        <pc:spChg chg="del">
          <ac:chgData name="Mrs K Jane" userId="S::k.jane@oakwoodacademy.org.uk::d9f48642-3057-4a70-867d-66c1f352d0a7" providerId="AD" clId="Web-{C4EB5086-6350-A04C-3C0D-441FD3CD0965}" dt="2023-07-10T12:34:34.530" v="2"/>
          <ac:spMkLst>
            <pc:docMk/>
            <pc:sldMk cId="1541736730" sldId="555"/>
            <ac:spMk id="3" creationId="{52EAD2CA-05D3-1612-DC08-FD10FAB674DE}"/>
          </ac:spMkLst>
        </pc:spChg>
        <pc:spChg chg="add mod">
          <ac:chgData name="Mrs K Jane" userId="S::k.jane@oakwoodacademy.org.uk::d9f48642-3057-4a70-867d-66c1f352d0a7" providerId="AD" clId="Web-{C4EB5086-6350-A04C-3C0D-441FD3CD0965}" dt="2023-07-10T12:41:55.773" v="259" actId="20577"/>
          <ac:spMkLst>
            <pc:docMk/>
            <pc:sldMk cId="1541736730" sldId="555"/>
            <ac:spMk id="4" creationId="{DF19731C-EB51-1B05-CB0D-DE9F6002F0DB}"/>
          </ac:spMkLst>
        </pc:spChg>
        <pc:picChg chg="add mod">
          <ac:chgData name="Mrs K Jane" userId="S::k.jane@oakwoodacademy.org.uk::d9f48642-3057-4a70-867d-66c1f352d0a7" providerId="AD" clId="Web-{C4EB5086-6350-A04C-3C0D-441FD3CD0965}" dt="2023-07-10T12:42:04.695" v="260" actId="14100"/>
          <ac:picMkLst>
            <pc:docMk/>
            <pc:sldMk cId="1541736730" sldId="555"/>
            <ac:picMk id="5" creationId="{5FA0FD9D-381F-DCB7-C38D-738E17339F7C}"/>
          </ac:picMkLst>
        </pc:picChg>
      </pc:sldChg>
    </pc:docChg>
  </pc:docChgLst>
  <pc:docChgLst>
    <pc:chgData name="Mr S McNeill" userId="S::s.mcneill@oakwoodacademy.org.uk::6e724fb2-b9bb-4cc7-a1a3-10b9ab9ebf2f" providerId="AD" clId="Web-{7A4C585A-5DFC-52B2-294B-5CC7C6EFA9B6}"/>
    <pc:docChg chg="modSld">
      <pc:chgData name="Mr S McNeill" userId="S::s.mcneill@oakwoodacademy.org.uk::6e724fb2-b9bb-4cc7-a1a3-10b9ab9ebf2f" providerId="AD" clId="Web-{7A4C585A-5DFC-52B2-294B-5CC7C6EFA9B6}" dt="2023-09-28T16:17:58.403" v="25" actId="20577"/>
      <pc:docMkLst>
        <pc:docMk/>
      </pc:docMkLst>
      <pc:sldChg chg="modSp">
        <pc:chgData name="Mr S McNeill" userId="S::s.mcneill@oakwoodacademy.org.uk::6e724fb2-b9bb-4cc7-a1a3-10b9ab9ebf2f" providerId="AD" clId="Web-{7A4C585A-5DFC-52B2-294B-5CC7C6EFA9B6}" dt="2023-09-28T16:17:58.403" v="2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7A4C585A-5DFC-52B2-294B-5CC7C6EFA9B6}" dt="2023-09-28T16:17:58.403" v="25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R Clark" userId="S::r.clark@oakwoodacademy.org.uk::99dcf77b-66c3-48cf-91a1-6927d6f5135c" providerId="AD" clId="Web-{F2C4CD0D-CCE4-8E74-F457-08BF87DF23F3}"/>
    <pc:docChg chg="modSld">
      <pc:chgData name="Miss R Clark" userId="S::r.clark@oakwoodacademy.org.uk::99dcf77b-66c3-48cf-91a1-6927d6f5135c" providerId="AD" clId="Web-{F2C4CD0D-CCE4-8E74-F457-08BF87DF23F3}" dt="2023-07-06T09:57:03.955" v="1" actId="14100"/>
      <pc:docMkLst>
        <pc:docMk/>
      </pc:docMkLst>
      <pc:sldChg chg="modSp">
        <pc:chgData name="Miss R Clark" userId="S::r.clark@oakwoodacademy.org.uk::99dcf77b-66c3-48cf-91a1-6927d6f5135c" providerId="AD" clId="Web-{F2C4CD0D-CCE4-8E74-F457-08BF87DF23F3}" dt="2023-07-06T09:57:03.955" v="1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F2C4CD0D-CCE4-8E74-F457-08BF87DF23F3}" dt="2023-07-06T09:57:03.955" v="1" actId="14100"/>
          <ac:picMkLst>
            <pc:docMk/>
            <pc:sldMk cId="689655962" sldId="505"/>
            <ac:picMk id="7" creationId="{F72293D7-AFD6-9BAB-674C-F7021318D576}"/>
          </ac:picMkLst>
        </pc:picChg>
      </pc:sldChg>
    </pc:docChg>
  </pc:docChgLst>
  <pc:docChgLst>
    <pc:chgData name="Ms K Cuthbert" userId="S::k.cuthbert@oakwoodacademy.org.uk::d8d1349e-b469-4275-9de3-9841cdc92874" providerId="AD" clId="Web-{EFBC4CAE-FE36-EAF1-3611-7C40304F8760}"/>
    <pc:docChg chg="modSld">
      <pc:chgData name="Ms K Cuthbert" userId="S::k.cuthbert@oakwoodacademy.org.uk::d8d1349e-b469-4275-9de3-9841cdc92874" providerId="AD" clId="Web-{EFBC4CAE-FE36-EAF1-3611-7C40304F8760}" dt="2023-07-06T07:28:00.680" v="3"/>
      <pc:docMkLst>
        <pc:docMk/>
      </pc:docMkLst>
      <pc:sldChg chg="addSp delSp modSp">
        <pc:chgData name="Ms K Cuthbert" userId="S::k.cuthbert@oakwoodacademy.org.uk::d8d1349e-b469-4275-9de3-9841cdc92874" providerId="AD" clId="Web-{EFBC4CAE-FE36-EAF1-3611-7C40304F8760}" dt="2023-07-06T07:28:00.680" v="3"/>
        <pc:sldMkLst>
          <pc:docMk/>
          <pc:sldMk cId="689655962" sldId="505"/>
        </pc:sldMkLst>
        <pc:picChg chg="add del mod">
          <ac:chgData name="Ms K Cuthbert" userId="S::k.cuthbert@oakwoodacademy.org.uk::d8d1349e-b469-4275-9de3-9841cdc92874" providerId="AD" clId="Web-{EFBC4CAE-FE36-EAF1-3611-7C40304F8760}" dt="2023-07-06T07:28:00.680" v="3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clId="Web-{B746AE04-3891-5D0E-2962-B46F1586EFD4}"/>
    <pc:docChg chg="modSld">
      <pc:chgData name="" userId="" providerId="" clId="Web-{B746AE04-3891-5D0E-2962-B46F1586EFD4}" dt="2023-07-03T06:40:56.982" v="8" actId="20577"/>
      <pc:docMkLst>
        <pc:docMk/>
      </pc:docMkLst>
      <pc:sldChg chg="modSp">
        <pc:chgData name="" userId="" providerId="" clId="Web-{B746AE04-3891-5D0E-2962-B46F1586EFD4}" dt="2023-07-03T06:40:56.982" v="8" actId="20577"/>
        <pc:sldMkLst>
          <pc:docMk/>
          <pc:sldMk cId="594778226" sldId="379"/>
        </pc:sldMkLst>
        <pc:spChg chg="mod">
          <ac:chgData name="" userId="" providerId="" clId="Web-{B746AE04-3891-5D0E-2962-B46F1586EFD4}" dt="2023-07-03T06:40:56.982" v="8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C Rochester" userId="S::c.rochester@oakwoodacademy.org.uk::4549e4d8-f221-4afd-b83c-c83dc4df59bc" providerId="AD" clId="Web-{65B49D4D-B9F3-92CA-1463-29B9F4905046}"/>
    <pc:docChg chg="sldOrd">
      <pc:chgData name="Mr C Rochester" userId="S::c.rochester@oakwoodacademy.org.uk::4549e4d8-f221-4afd-b83c-c83dc4df59bc" providerId="AD" clId="Web-{65B49D4D-B9F3-92CA-1463-29B9F4905046}" dt="2023-07-18T09:30:45.285" v="0"/>
      <pc:docMkLst>
        <pc:docMk/>
      </pc:docMkLst>
      <pc:sldChg chg="ord">
        <pc:chgData name="Mr C Rochester" userId="S::c.rochester@oakwoodacademy.org.uk::4549e4d8-f221-4afd-b83c-c83dc4df59bc" providerId="AD" clId="Web-{65B49D4D-B9F3-92CA-1463-29B9F4905046}" dt="2023-07-18T09:30:45.285" v="0"/>
        <pc:sldMkLst>
          <pc:docMk/>
          <pc:sldMk cId="1498979907" sldId="550"/>
        </pc:sldMkLst>
      </pc:sldChg>
    </pc:docChg>
  </pc:docChgLst>
  <pc:docChgLst>
    <pc:chgData name="Mr S McNeill" userId="S::s.mcneill@oakwoodacademy.org.uk::6e724fb2-b9bb-4cc7-a1a3-10b9ab9ebf2f" providerId="AD" clId="Web-{E98294FA-0336-FD6B-6641-5E7D852065AB}"/>
    <pc:docChg chg="modSld">
      <pc:chgData name="Mr S McNeill" userId="S::s.mcneill@oakwoodacademy.org.uk::6e724fb2-b9bb-4cc7-a1a3-10b9ab9ebf2f" providerId="AD" clId="Web-{E98294FA-0336-FD6B-6641-5E7D852065AB}" dt="2023-06-16T07:05:55.074" v="55" actId="20577"/>
      <pc:docMkLst>
        <pc:docMk/>
      </pc:docMkLst>
      <pc:sldChg chg="addSp modSp">
        <pc:chgData name="Mr S McNeill" userId="S::s.mcneill@oakwoodacademy.org.uk::6e724fb2-b9bb-4cc7-a1a3-10b9ab9ebf2f" providerId="AD" clId="Web-{E98294FA-0336-FD6B-6641-5E7D852065AB}" dt="2023-06-16T07:05:55.074" v="55" actId="20577"/>
        <pc:sldMkLst>
          <pc:docMk/>
          <pc:sldMk cId="3077650446" sldId="468"/>
        </pc:sldMkLst>
        <pc:spChg chg="add mod">
          <ac:chgData name="Mr S McNeill" userId="S::s.mcneill@oakwoodacademy.org.uk::6e724fb2-b9bb-4cc7-a1a3-10b9ab9ebf2f" providerId="AD" clId="Web-{E98294FA-0336-FD6B-6641-5E7D852065AB}" dt="2023-06-16T07:05:55.074" v="55" actId="20577"/>
          <ac:spMkLst>
            <pc:docMk/>
            <pc:sldMk cId="3077650446" sldId="468"/>
            <ac:spMk id="4" creationId="{895B7BFD-0A3A-037A-6BE3-68139520B777}"/>
          </ac:spMkLst>
        </pc:spChg>
      </pc:sldChg>
    </pc:docChg>
  </pc:docChgLst>
  <pc:docChgLst>
    <pc:chgData name="Mr L Bolster" userId="S::l.bolster@oakwoodacademy.org.uk::aad389d9-03a5-40fc-b301-f8b85f709995" providerId="AD" clId="Web-{CAEC187C-F618-3DAB-82DC-C2E113CAB239}"/>
    <pc:docChg chg="sldOrd">
      <pc:chgData name="Mr L Bolster" userId="S::l.bolster@oakwoodacademy.org.uk::aad389d9-03a5-40fc-b301-f8b85f709995" providerId="AD" clId="Web-{CAEC187C-F618-3DAB-82DC-C2E113CAB239}" dt="2023-04-24T09:45:56.026" v="0"/>
      <pc:docMkLst>
        <pc:docMk/>
      </pc:docMkLst>
      <pc:sldChg chg="ord">
        <pc:chgData name="Mr L Bolster" userId="S::l.bolster@oakwoodacademy.org.uk::aad389d9-03a5-40fc-b301-f8b85f709995" providerId="AD" clId="Web-{CAEC187C-F618-3DAB-82DC-C2E113CAB239}" dt="2023-04-24T09:45:56.026" v="0"/>
        <pc:sldMkLst>
          <pc:docMk/>
          <pc:sldMk cId="1128845926" sldId="478"/>
        </pc:sldMkLst>
      </pc:sldChg>
    </pc:docChg>
  </pc:docChgLst>
  <pc:docChgLst>
    <pc:chgData name="Mr D Wood" userId="S::d.wood@oakwoodacademy.org.uk::0cf25d92-2507-42a0-b96a-5e6bcd55648d" providerId="AD" clId="Web-{0B496EDF-8E5A-E6AF-58EF-CAEB0557CD7C}"/>
    <pc:docChg chg="modSld">
      <pc:chgData name="Mr D Wood" userId="S::d.wood@oakwoodacademy.org.uk::0cf25d92-2507-42a0-b96a-5e6bcd55648d" providerId="AD" clId="Web-{0B496EDF-8E5A-E6AF-58EF-CAEB0557CD7C}" dt="2023-09-08T10:08:16.267" v="54" actId="20577"/>
      <pc:docMkLst>
        <pc:docMk/>
      </pc:docMkLst>
      <pc:sldChg chg="modSp">
        <pc:chgData name="Mr D Wood" userId="S::d.wood@oakwoodacademy.org.uk::0cf25d92-2507-42a0-b96a-5e6bcd55648d" providerId="AD" clId="Web-{0B496EDF-8E5A-E6AF-58EF-CAEB0557CD7C}" dt="2023-09-08T10:08:16.267" v="54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0B496EDF-8E5A-E6AF-58EF-CAEB0557CD7C}" dt="2023-09-08T10:08:16.267" v="54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3D015EAA-C34E-2FD7-1E2A-E4DE66F898EB}"/>
    <pc:docChg chg="modSld">
      <pc:chgData name="Mr S McNeill" userId="S::s.mcneill@oakwoodacademy.org.uk::6e724fb2-b9bb-4cc7-a1a3-10b9ab9ebf2f" providerId="AD" clId="Web-{3D015EAA-C34E-2FD7-1E2A-E4DE66F898EB}" dt="2023-07-17T09:04:30.711" v="33" actId="20577"/>
      <pc:docMkLst>
        <pc:docMk/>
      </pc:docMkLst>
      <pc:sldChg chg="modSp">
        <pc:chgData name="Mr S McNeill" userId="S::s.mcneill@oakwoodacademy.org.uk::6e724fb2-b9bb-4cc7-a1a3-10b9ab9ebf2f" providerId="AD" clId="Web-{3D015EAA-C34E-2FD7-1E2A-E4DE66F898EB}" dt="2023-07-17T09:04:30.711" v="3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D015EAA-C34E-2FD7-1E2A-E4DE66F898EB}" dt="2023-07-17T09:04:30.711" v="33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R Gauvain" userId="S::r.gauvain@oakwoodacademy.org.uk::b518e15f-6b61-407c-bf5c-25eaa800233e" providerId="AD" clId="Web-{377E1192-ADB3-BE12-1B67-AD1D8A1EEF04}"/>
    <pc:docChg chg="sldOrd">
      <pc:chgData name="Mr R Gauvain" userId="S::r.gauvain@oakwoodacademy.org.uk::b518e15f-6b61-407c-bf5c-25eaa800233e" providerId="AD" clId="Web-{377E1192-ADB3-BE12-1B67-AD1D8A1EEF04}" dt="2024-01-10T10:48:30.845" v="0"/>
      <pc:docMkLst>
        <pc:docMk/>
      </pc:docMkLst>
      <pc:sldChg chg="ord">
        <pc:chgData name="Mr R Gauvain" userId="S::r.gauvain@oakwoodacademy.org.uk::b518e15f-6b61-407c-bf5c-25eaa800233e" providerId="AD" clId="Web-{377E1192-ADB3-BE12-1B67-AD1D8A1EEF04}" dt="2024-01-10T10:48:30.845" v="0"/>
        <pc:sldMkLst>
          <pc:docMk/>
          <pc:sldMk cId="1722304061" sldId="460"/>
        </pc:sldMkLst>
      </pc:sldChg>
    </pc:docChg>
  </pc:docChgLst>
  <pc:docChgLst>
    <pc:chgData name="Mrs K Jane" userId="S::k.jane@oakwoodacademy.org.uk::d9f48642-3057-4a70-867d-66c1f352d0a7" providerId="AD" clId="Web-{84789B2A-EBDC-84AC-5979-859A98A9ED08}"/>
    <pc:docChg chg="modSld">
      <pc:chgData name="Mrs K Jane" userId="S::k.jane@oakwoodacademy.org.uk::d9f48642-3057-4a70-867d-66c1f352d0a7" providerId="AD" clId="Web-{84789B2A-EBDC-84AC-5979-859A98A9ED08}" dt="2023-07-06T09:53:26.104" v="31" actId="1076"/>
      <pc:docMkLst>
        <pc:docMk/>
      </pc:docMkLst>
      <pc:sldChg chg="addSp delSp modSp">
        <pc:chgData name="Mrs K Jane" userId="S::k.jane@oakwoodacademy.org.uk::d9f48642-3057-4a70-867d-66c1f352d0a7" providerId="AD" clId="Web-{84789B2A-EBDC-84AC-5979-859A98A9ED08}" dt="2023-07-06T09:53:26.104" v="31" actId="1076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84789B2A-EBDC-84AC-5979-859A98A9ED08}" dt="2023-07-06T09:50:28.520" v="23" actId="20577"/>
          <ac:spMkLst>
            <pc:docMk/>
            <pc:sldMk cId="689655962" sldId="505"/>
            <ac:spMk id="6" creationId="{5AC38101-C0C2-65DF-DF6C-43B52D8B2FD0}"/>
          </ac:spMkLst>
        </pc:spChg>
        <pc:picChg chg="add del mod">
          <ac:chgData name="Mrs K Jane" userId="S::k.jane@oakwoodacademy.org.uk::d9f48642-3057-4a70-867d-66c1f352d0a7" providerId="AD" clId="Web-{84789B2A-EBDC-84AC-5979-859A98A9ED08}" dt="2023-07-06T09:48:05.453" v="4"/>
          <ac:picMkLst>
            <pc:docMk/>
            <pc:sldMk cId="689655962" sldId="505"/>
            <ac:picMk id="3" creationId="{54DB3782-287C-5322-6D23-F3F4C54BAD68}"/>
          </ac:picMkLst>
        </pc:picChg>
        <pc:picChg chg="add mod">
          <ac:chgData name="Mrs K Jane" userId="S::k.jane@oakwoodacademy.org.uk::d9f48642-3057-4a70-867d-66c1f352d0a7" providerId="AD" clId="Web-{84789B2A-EBDC-84AC-5979-859A98A9ED08}" dt="2023-07-06T09:52:08.945" v="26" actId="1076"/>
          <ac:picMkLst>
            <pc:docMk/>
            <pc:sldMk cId="689655962" sldId="505"/>
            <ac:picMk id="5" creationId="{534DAE4B-7A89-068F-579A-CBDC6C355985}"/>
          </ac:picMkLst>
        </pc:picChg>
        <pc:picChg chg="add mod">
          <ac:chgData name="Mrs K Jane" userId="S::k.jane@oakwoodacademy.org.uk::d9f48642-3057-4a70-867d-66c1f352d0a7" providerId="AD" clId="Web-{84789B2A-EBDC-84AC-5979-859A98A9ED08}" dt="2023-07-06T09:52:31.118" v="29" actId="1076"/>
          <ac:picMkLst>
            <pc:docMk/>
            <pc:sldMk cId="689655962" sldId="505"/>
            <ac:picMk id="7" creationId="{F72293D7-AFD6-9BAB-674C-F7021318D576}"/>
          </ac:picMkLst>
        </pc:picChg>
        <pc:picChg chg="add mod">
          <ac:chgData name="Mrs K Jane" userId="S::k.jane@oakwoodacademy.org.uk::d9f48642-3057-4a70-867d-66c1f352d0a7" providerId="AD" clId="Web-{84789B2A-EBDC-84AC-5979-859A98A9ED08}" dt="2023-07-06T09:53:26.104" v="31" actId="1076"/>
          <ac:picMkLst>
            <pc:docMk/>
            <pc:sldMk cId="689655962" sldId="505"/>
            <ac:picMk id="8" creationId="{6858F6FF-9C29-EBBF-CA2B-DF504A1E9AC2}"/>
          </ac:picMkLst>
        </pc:picChg>
      </pc:sldChg>
    </pc:docChg>
  </pc:docChgLst>
  <pc:docChgLst>
    <pc:chgData name="Mr S McNeill" userId="S::s.mcneill@oakwoodacademy.org.uk::6e724fb2-b9bb-4cc7-a1a3-10b9ab9ebf2f" providerId="AD" clId="Web-{D8F488F0-81AD-ABCD-2494-0E8791DA8053}"/>
    <pc:docChg chg="addSld delSld modSld sldOrd">
      <pc:chgData name="Mr S McNeill" userId="S::s.mcneill@oakwoodacademy.org.uk::6e724fb2-b9bb-4cc7-a1a3-10b9ab9ebf2f" providerId="AD" clId="Web-{D8F488F0-81AD-ABCD-2494-0E8791DA8053}" dt="2023-09-28T15:34:06.049" v="112" actId="1076"/>
      <pc:docMkLst>
        <pc:docMk/>
      </pc:docMkLst>
      <pc:sldChg chg="modSp">
        <pc:chgData name="Mr S McNeill" userId="S::s.mcneill@oakwoodacademy.org.uk::6e724fb2-b9bb-4cc7-a1a3-10b9ab9ebf2f" providerId="AD" clId="Web-{D8F488F0-81AD-ABCD-2494-0E8791DA8053}" dt="2023-09-28T15:24:01.855" v="10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8F488F0-81AD-ABCD-2494-0E8791DA8053}" dt="2023-09-28T15:24:01.855" v="10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 ord">
        <pc:chgData name="Mr S McNeill" userId="S::s.mcneill@oakwoodacademy.org.uk::6e724fb2-b9bb-4cc7-a1a3-10b9ab9ebf2f" providerId="AD" clId="Web-{D8F488F0-81AD-ABCD-2494-0E8791DA8053}" dt="2023-09-28T15:13:05.393" v="43" actId="20577"/>
        <pc:sldMkLst>
          <pc:docMk/>
          <pc:sldMk cId="409222108" sldId="542"/>
        </pc:sldMkLst>
        <pc:spChg chg="mod">
          <ac:chgData name="Mr S McNeill" userId="S::s.mcneill@oakwoodacademy.org.uk::6e724fb2-b9bb-4cc7-a1a3-10b9ab9ebf2f" providerId="AD" clId="Web-{D8F488F0-81AD-ABCD-2494-0E8791DA8053}" dt="2023-09-28T15:13:05.393" v="43" actId="20577"/>
          <ac:spMkLst>
            <pc:docMk/>
            <pc:sldMk cId="409222108" sldId="542"/>
            <ac:spMk id="2" creationId="{AED92614-18A2-75A9-5792-976E6804EC2B}"/>
          </ac:spMkLst>
        </pc:spChg>
      </pc:sldChg>
      <pc:sldChg chg="modSp">
        <pc:chgData name="Mr S McNeill" userId="S::s.mcneill@oakwoodacademy.org.uk::6e724fb2-b9bb-4cc7-a1a3-10b9ab9ebf2f" providerId="AD" clId="Web-{D8F488F0-81AD-ABCD-2494-0E8791DA8053}" dt="2023-09-28T15:14:31.508" v="6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D8F488F0-81AD-ABCD-2494-0E8791DA8053}" dt="2023-09-28T15:14:31.508" v="6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D8F488F0-81AD-ABCD-2494-0E8791DA8053}" dt="2023-09-28T15:15:10.073" v="67"/>
        <pc:sldMkLst>
          <pc:docMk/>
          <pc:sldMk cId="2460824942" sldId="554"/>
        </pc:sldMkLst>
      </pc:sldChg>
      <pc:sldChg chg="addSp delSp modSp">
        <pc:chgData name="Mr S McNeill" userId="S::s.mcneill@oakwoodacademy.org.uk::6e724fb2-b9bb-4cc7-a1a3-10b9ab9ebf2f" providerId="AD" clId="Web-{D8F488F0-81AD-ABCD-2494-0E8791DA8053}" dt="2023-09-28T15:12:53.736" v="40" actId="1076"/>
        <pc:sldMkLst>
          <pc:docMk/>
          <pc:sldMk cId="2885486020" sldId="556"/>
        </pc:sldMkLst>
        <pc:spChg chg="del mod">
          <ac:chgData name="Mr S McNeill" userId="S::s.mcneill@oakwoodacademy.org.uk::6e724fb2-b9bb-4cc7-a1a3-10b9ab9ebf2f" providerId="AD" clId="Web-{D8F488F0-81AD-ABCD-2494-0E8791DA8053}" dt="2023-09-28T15:11:53.670" v="12"/>
          <ac:spMkLst>
            <pc:docMk/>
            <pc:sldMk cId="2885486020" sldId="556"/>
            <ac:spMk id="2" creationId="{AED92614-18A2-75A9-5792-976E6804EC2B}"/>
          </ac:spMkLst>
        </pc:spChg>
        <pc:spChg chg="del mod ord">
          <ac:chgData name="Mr S McNeill" userId="S::s.mcneill@oakwoodacademy.org.uk::6e724fb2-b9bb-4cc7-a1a3-10b9ab9ebf2f" providerId="AD" clId="Web-{D8F488F0-81AD-ABCD-2494-0E8791DA8053}" dt="2023-09-28T15:11:55.202" v="13"/>
          <ac:spMkLst>
            <pc:docMk/>
            <pc:sldMk cId="2885486020" sldId="556"/>
            <ac:spMk id="3" creationId="{6642F6CB-44CC-3AE8-4334-775E68BC5DDB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26.934" v="6"/>
          <ac:spMkLst>
            <pc:docMk/>
            <pc:sldMk cId="2885486020" sldId="556"/>
            <ac:spMk id="5" creationId="{C3541989-0B9C-559B-ED0C-9D61BD0D780F}"/>
          </ac:spMkLst>
        </pc:spChg>
        <pc:spChg chg="add del mod">
          <ac:chgData name="Mr S McNeill" userId="S::s.mcneill@oakwoodacademy.org.uk::6e724fb2-b9bb-4cc7-a1a3-10b9ab9ebf2f" providerId="AD" clId="Web-{D8F488F0-81AD-ABCD-2494-0E8791DA8053}" dt="2023-09-28T15:11:57.827" v="14"/>
          <ac:spMkLst>
            <pc:docMk/>
            <pc:sldMk cId="2885486020" sldId="556"/>
            <ac:spMk id="9" creationId="{8FFDC67F-EF75-1A3A-0314-F184260E204C}"/>
          </ac:spMkLst>
        </pc:spChg>
        <pc:spChg chg="add mod">
          <ac:chgData name="Mr S McNeill" userId="S::s.mcneill@oakwoodacademy.org.uk::6e724fb2-b9bb-4cc7-a1a3-10b9ab9ebf2f" providerId="AD" clId="Web-{D8F488F0-81AD-ABCD-2494-0E8791DA8053}" dt="2023-09-28T15:12:48.392" v="38" actId="1076"/>
          <ac:spMkLst>
            <pc:docMk/>
            <pc:sldMk cId="2885486020" sldId="556"/>
            <ac:spMk id="11" creationId="{F480ABE8-1BA4-4CD5-EDE7-8B17D761DDE3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59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1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3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5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7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9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71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76" creationId="{010B2E9B-7C1F-4F51-B45D-B7A4DEB7A537}"/>
          </ac:spMkLst>
        </pc:spChg>
        <pc:spChg chg="add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78" creationId="{09EF05D6-F04B-4F92-9224-92BDFB098549}"/>
          </ac:spMkLst>
        </pc:spChg>
        <pc:spChg chg="add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80" creationId="{4B50AB73-5D4A-48BB-9E44-1BE4C17E2AED}"/>
          </ac:spMkLst>
        </pc:spChg>
        <pc:picChg chg="del">
          <ac:chgData name="Mr S McNeill" userId="S::s.mcneill@oakwoodacademy.org.uk::6e724fb2-b9bb-4cc7-a1a3-10b9ab9ebf2f" providerId="AD" clId="Web-{D8F488F0-81AD-ABCD-2494-0E8791DA8053}" dt="2023-09-28T15:11:11.058" v="1"/>
          <ac:picMkLst>
            <pc:docMk/>
            <pc:sldMk cId="2885486020" sldId="556"/>
            <ac:picMk id="4" creationId="{4DED9712-5828-0189-9657-4F72994C1922}"/>
          </ac:picMkLst>
        </pc:picChg>
        <pc:picChg chg="mod">
          <ac:chgData name="Mr S McNeill" userId="S::s.mcneill@oakwoodacademy.org.uk::6e724fb2-b9bb-4cc7-a1a3-10b9ab9ebf2f" providerId="AD" clId="Web-{D8F488F0-81AD-ABCD-2494-0E8791DA8053}" dt="2023-09-28T15:12:00.827" v="15" actId="1076"/>
          <ac:picMkLst>
            <pc:docMk/>
            <pc:sldMk cId="2885486020" sldId="556"/>
            <ac:picMk id="6" creationId="{63A5B439-0462-BDF2-A32B-3E4A9116CB43}"/>
          </ac:picMkLst>
        </pc:picChg>
        <pc:picChg chg="del">
          <ac:chgData name="Mr S McNeill" userId="S::s.mcneill@oakwoodacademy.org.uk::6e724fb2-b9bb-4cc7-a1a3-10b9ab9ebf2f" providerId="AD" clId="Web-{D8F488F0-81AD-ABCD-2494-0E8791DA8053}" dt="2023-09-28T15:11:31.981" v="8"/>
          <ac:picMkLst>
            <pc:docMk/>
            <pc:sldMk cId="2885486020" sldId="556"/>
            <ac:picMk id="7" creationId="{A14B9675-C10F-3C1A-4F4E-700F3D6D61DB}"/>
          </ac:picMkLst>
        </pc:picChg>
        <pc:picChg chg="add mod">
          <ac:chgData name="Mr S McNeill" userId="S::s.mcneill@oakwoodacademy.org.uk::6e724fb2-b9bb-4cc7-a1a3-10b9ab9ebf2f" providerId="AD" clId="Web-{D8F488F0-81AD-ABCD-2494-0E8791DA8053}" dt="2023-09-28T15:12:17.703" v="23" actId="1076"/>
          <ac:picMkLst>
            <pc:docMk/>
            <pc:sldMk cId="2885486020" sldId="556"/>
            <ac:picMk id="10" creationId="{5889661B-DCB8-E220-BF21-58ED90317A50}"/>
          </ac:picMkLst>
        </pc:picChg>
        <pc:picChg chg="add mod">
          <ac:chgData name="Mr S McNeill" userId="S::s.mcneill@oakwoodacademy.org.uk::6e724fb2-b9bb-4cc7-a1a3-10b9ab9ebf2f" providerId="AD" clId="Web-{D8F488F0-81AD-ABCD-2494-0E8791DA8053}" dt="2023-09-28T15:12:53.736" v="40" actId="1076"/>
          <ac:picMkLst>
            <pc:docMk/>
            <pc:sldMk cId="2885486020" sldId="556"/>
            <ac:picMk id="12" creationId="{FFB063BB-9F0E-4D84-94B9-F33079E55503}"/>
          </ac:picMkLst>
        </pc:picChg>
      </pc:sldChg>
      <pc:sldChg chg="addSp delSp modSp new del">
        <pc:chgData name="Mr S McNeill" userId="S::s.mcneill@oakwoodacademy.org.uk::6e724fb2-b9bb-4cc7-a1a3-10b9ab9ebf2f" providerId="AD" clId="Web-{D8F488F0-81AD-ABCD-2494-0E8791DA8053}" dt="2023-09-28T15:13:09.175" v="44"/>
        <pc:sldMkLst>
          <pc:docMk/>
          <pc:sldMk cId="1543205084" sldId="557"/>
        </pc:sldMkLst>
        <pc:spChg chg="del">
          <ac:chgData name="Mr S McNeill" userId="S::s.mcneill@oakwoodacademy.org.uk::6e724fb2-b9bb-4cc7-a1a3-10b9ab9ebf2f" providerId="AD" clId="Web-{D8F488F0-81AD-ABCD-2494-0E8791DA8053}" dt="2023-09-28T15:11:21.590" v="5"/>
          <ac:spMkLst>
            <pc:docMk/>
            <pc:sldMk cId="1543205084" sldId="557"/>
            <ac:spMk id="2" creationId="{B386AC36-618C-28F8-4C9B-C2D43FC6D0D4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12.871" v="2"/>
          <ac:spMkLst>
            <pc:docMk/>
            <pc:sldMk cId="1543205084" sldId="557"/>
            <ac:spMk id="3" creationId="{1204596A-F47B-9609-9606-D2829EB14558}"/>
          </ac:spMkLst>
        </pc:spChg>
        <pc:spChg chg="add del">
          <ac:chgData name="Mr S McNeill" userId="S::s.mcneill@oakwoodacademy.org.uk::6e724fb2-b9bb-4cc7-a1a3-10b9ab9ebf2f" providerId="AD" clId="Web-{D8F488F0-81AD-ABCD-2494-0E8791DA8053}" dt="2023-09-28T15:12:04.921" v="17"/>
          <ac:spMkLst>
            <pc:docMk/>
            <pc:sldMk cId="1543205084" sldId="557"/>
            <ac:spMk id="5" creationId="{CD837340-063B-563B-3162-97C7E516A451}"/>
          </ac:spMkLst>
        </pc:spChg>
        <pc:spChg chg="add mod">
          <ac:chgData name="Mr S McNeill" userId="S::s.mcneill@oakwoodacademy.org.uk::6e724fb2-b9bb-4cc7-a1a3-10b9ab9ebf2f" providerId="AD" clId="Web-{D8F488F0-81AD-ABCD-2494-0E8791DA8053}" dt="2023-09-28T15:12:04.937" v="18"/>
          <ac:spMkLst>
            <pc:docMk/>
            <pc:sldMk cId="1543205084" sldId="557"/>
            <ac:spMk id="8" creationId="{230FB394-AD7E-31D7-9C10-DC1083E594D1}"/>
          </ac:spMkLst>
        </pc:spChg>
        <pc:picChg chg="add del mod ord">
          <ac:chgData name="Mr S McNeill" userId="S::s.mcneill@oakwoodacademy.org.uk::6e724fb2-b9bb-4cc7-a1a3-10b9ab9ebf2f" providerId="AD" clId="Web-{D8F488F0-81AD-ABCD-2494-0E8791DA8053}" dt="2023-09-28T15:12:04.937" v="18"/>
          <ac:picMkLst>
            <pc:docMk/>
            <pc:sldMk cId="1543205084" sldId="557"/>
            <ac:picMk id="4" creationId="{4CC7B591-782C-B7E8-448B-D5D5F04A2FC9}"/>
          </ac:picMkLst>
        </pc:picChg>
        <pc:picChg chg="add del mod">
          <ac:chgData name="Mr S McNeill" userId="S::s.mcneill@oakwoodacademy.org.uk::6e724fb2-b9bb-4cc7-a1a3-10b9ab9ebf2f" providerId="AD" clId="Web-{D8F488F0-81AD-ABCD-2494-0E8791DA8053}" dt="2023-09-28T15:12:04.921" v="16"/>
          <ac:picMkLst>
            <pc:docMk/>
            <pc:sldMk cId="1543205084" sldId="557"/>
            <ac:picMk id="6" creationId="{593AC330-49B1-D672-6382-D93F4C9A8952}"/>
          </ac:picMkLst>
        </pc:picChg>
      </pc:sldChg>
      <pc:sldChg chg="add replId">
        <pc:chgData name="Mr S McNeill" userId="S::s.mcneill@oakwoodacademy.org.uk::6e724fb2-b9bb-4cc7-a1a3-10b9ab9ebf2f" providerId="AD" clId="Web-{D8F488F0-81AD-ABCD-2494-0E8791DA8053}" dt="2023-09-28T15:12:57.393" v="41"/>
        <pc:sldMkLst>
          <pc:docMk/>
          <pc:sldMk cId="1096769767" sldId="558"/>
        </pc:sldMkLst>
      </pc:sldChg>
      <pc:sldChg chg="addSp delSp modSp new">
        <pc:chgData name="Mr S McNeill" userId="S::s.mcneill@oakwoodacademy.org.uk::6e724fb2-b9bb-4cc7-a1a3-10b9ab9ebf2f" providerId="AD" clId="Web-{D8F488F0-81AD-ABCD-2494-0E8791DA8053}" dt="2023-09-28T15:34:06.049" v="112" actId="1076"/>
        <pc:sldMkLst>
          <pc:docMk/>
          <pc:sldMk cId="1895063381" sldId="559"/>
        </pc:sldMkLst>
        <pc:spChg chg="del">
          <ac:chgData name="Mr S McNeill" userId="S::s.mcneill@oakwoodacademy.org.uk::6e724fb2-b9bb-4cc7-a1a3-10b9ab9ebf2f" providerId="AD" clId="Web-{D8F488F0-81AD-ABCD-2494-0E8791DA8053}" dt="2023-09-28T15:33:56.376" v="109"/>
          <ac:spMkLst>
            <pc:docMk/>
            <pc:sldMk cId="1895063381" sldId="559"/>
            <ac:spMk id="2" creationId="{11F2C959-456E-7A0B-DDEE-AE4FBFA32915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32:37.184" v="103"/>
          <ac:spMkLst>
            <pc:docMk/>
            <pc:sldMk cId="1895063381" sldId="559"/>
            <ac:spMk id="3" creationId="{EB208BE9-2A51-B30F-44B5-6B3CB28EFAE3}"/>
          </ac:spMkLst>
        </pc:spChg>
        <pc:spChg chg="add del mod">
          <ac:chgData name="Mr S McNeill" userId="S::s.mcneill@oakwoodacademy.org.uk::6e724fb2-b9bb-4cc7-a1a3-10b9ab9ebf2f" providerId="AD" clId="Web-{D8F488F0-81AD-ABCD-2494-0E8791DA8053}" dt="2023-09-28T15:33:50.735" v="107"/>
          <ac:spMkLst>
            <pc:docMk/>
            <pc:sldMk cId="1895063381" sldId="559"/>
            <ac:spMk id="6" creationId="{34B13193-64F0-CAEE-9A54-06708130892D}"/>
          </ac:spMkLst>
        </pc:spChg>
        <pc:picChg chg="add del mod ord">
          <ac:chgData name="Mr S McNeill" userId="S::s.mcneill@oakwoodacademy.org.uk::6e724fb2-b9bb-4cc7-a1a3-10b9ab9ebf2f" providerId="AD" clId="Web-{D8F488F0-81AD-ABCD-2494-0E8791DA8053}" dt="2023-09-28T15:32:43.606" v="106"/>
          <ac:picMkLst>
            <pc:docMk/>
            <pc:sldMk cId="1895063381" sldId="559"/>
            <ac:picMk id="4" creationId="{4E575400-7228-6178-594A-FFEF70F214E9}"/>
          </ac:picMkLst>
        </pc:picChg>
        <pc:picChg chg="add mod ord">
          <ac:chgData name="Mr S McNeill" userId="S::s.mcneill@oakwoodacademy.org.uk::6e724fb2-b9bb-4cc7-a1a3-10b9ab9ebf2f" providerId="AD" clId="Web-{D8F488F0-81AD-ABCD-2494-0E8791DA8053}" dt="2023-09-28T15:34:06.049" v="112" actId="1076"/>
          <ac:picMkLst>
            <pc:docMk/>
            <pc:sldMk cId="1895063381" sldId="559"/>
            <ac:picMk id="7" creationId="{BF0445B7-3A83-4C8A-2277-9C5EC91B1F35}"/>
          </ac:picMkLst>
        </pc:picChg>
      </pc:sldChg>
    </pc:docChg>
  </pc:docChgLst>
  <pc:docChgLst>
    <pc:chgData name="Supply Teacher" userId="S::supply@oakwoodacademy.org.uk::33dac6ba-5f60-4e61-a938-12c5658ed7cc" providerId="AD" clId="Web-{BA1EE257-2C69-6A6F-18B7-68B149490E19}"/>
    <pc:docChg chg="modSld">
      <pc:chgData name="Supply Teacher" userId="S::supply@oakwoodacademy.org.uk::33dac6ba-5f60-4e61-a938-12c5658ed7cc" providerId="AD" clId="Web-{BA1EE257-2C69-6A6F-18B7-68B149490E19}" dt="2023-06-29T09:56:01.531" v="0" actId="14100"/>
      <pc:docMkLst>
        <pc:docMk/>
      </pc:docMkLst>
      <pc:sldChg chg="modSp">
        <pc:chgData name="Supply Teacher" userId="S::supply@oakwoodacademy.org.uk::33dac6ba-5f60-4e61-a938-12c5658ed7cc" providerId="AD" clId="Web-{BA1EE257-2C69-6A6F-18B7-68B149490E19}" dt="2023-06-29T09:56:01.531" v="0" actId="14100"/>
        <pc:sldMkLst>
          <pc:docMk/>
          <pc:sldMk cId="689655962" sldId="505"/>
        </pc:sldMkLst>
        <pc:picChg chg="mod">
          <ac:chgData name="Supply Teacher" userId="S::supply@oakwoodacademy.org.uk::33dac6ba-5f60-4e61-a938-12c5658ed7cc" providerId="AD" clId="Web-{BA1EE257-2C69-6A6F-18B7-68B149490E19}" dt="2023-06-29T09:56:01.531" v="0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4D4B80EB-CC47-B62E-55FB-0EBA4F59711A}"/>
    <pc:docChg chg="delSld modSld">
      <pc:chgData name="Mr S McNeill" userId="S::s.mcneill@oakwoodacademy.org.uk::6e724fb2-b9bb-4cc7-a1a3-10b9ab9ebf2f" providerId="AD" clId="Web-{4D4B80EB-CC47-B62E-55FB-0EBA4F59711A}" dt="2023-07-10T06:53:08.487" v="87"/>
      <pc:docMkLst>
        <pc:docMk/>
      </pc:docMkLst>
      <pc:sldChg chg="modSp">
        <pc:chgData name="Mr S McNeill" userId="S::s.mcneill@oakwoodacademy.org.uk::6e724fb2-b9bb-4cc7-a1a3-10b9ab9ebf2f" providerId="AD" clId="Web-{4D4B80EB-CC47-B62E-55FB-0EBA4F59711A}" dt="2023-07-10T06:52:02.108" v="52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4D4B80EB-CC47-B62E-55FB-0EBA4F59711A}" dt="2023-07-10T06:52:02.108" v="52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4D4B80EB-CC47-B62E-55FB-0EBA4F59711A}" dt="2023-07-10T06:50:42.822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4D4B80EB-CC47-B62E-55FB-0EBA4F59711A}" dt="2023-07-10T06:50:42.822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4D4B80EB-CC47-B62E-55FB-0EBA4F59711A}" dt="2023-07-10T06:52:47.330" v="79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4D4B80EB-CC47-B62E-55FB-0EBA4F59711A}" dt="2023-07-10T06:52:47.330" v="79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4D4B80EB-CC47-B62E-55FB-0EBA4F59711A}" dt="2023-07-10T06:53:03.596" v="84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4D4B80EB-CC47-B62E-55FB-0EBA4F59711A}" dt="2023-07-10T06:53:03.596" v="84"/>
          <ac:picMkLst>
            <pc:docMk/>
            <pc:sldMk cId="496717031" sldId="497"/>
            <ac:picMk id="3" creationId="{3D79DE90-C892-46EE-D954-439F4DB44A2B}"/>
          </ac:picMkLst>
        </pc:picChg>
      </pc:sldChg>
      <pc:sldChg chg="delSp">
        <pc:chgData name="Mr S McNeill" userId="S::s.mcneill@oakwoodacademy.org.uk::6e724fb2-b9bb-4cc7-a1a3-10b9ab9ebf2f" providerId="AD" clId="Web-{4D4B80EB-CC47-B62E-55FB-0EBA4F59711A}" dt="2023-07-10T06:53:08.487" v="87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4D4B80EB-CC47-B62E-55FB-0EBA4F59711A}" dt="2023-07-10T06:53:07.331" v="86"/>
          <ac:spMkLst>
            <pc:docMk/>
            <pc:sldMk cId="689655962" sldId="505"/>
            <ac:spMk id="6" creationId="{5AC38101-C0C2-65DF-DF6C-43B52D8B2FD0}"/>
          </ac:spMkLst>
        </pc:spChg>
        <pc:picChg chg="del">
          <ac:chgData name="Mr S McNeill" userId="S::s.mcneill@oakwoodacademy.org.uk::6e724fb2-b9bb-4cc7-a1a3-10b9ab9ebf2f" providerId="AD" clId="Web-{4D4B80EB-CC47-B62E-55FB-0EBA4F59711A}" dt="2023-07-10T06:53:05.846" v="85"/>
          <ac:picMkLst>
            <pc:docMk/>
            <pc:sldMk cId="689655962" sldId="505"/>
            <ac:picMk id="5" creationId="{534DAE4B-7A89-068F-579A-CBDC6C355985}"/>
          </ac:picMkLst>
        </pc:picChg>
        <pc:picChg chg="del">
          <ac:chgData name="Mr S McNeill" userId="S::s.mcneill@oakwoodacademy.org.uk::6e724fb2-b9bb-4cc7-a1a3-10b9ab9ebf2f" providerId="AD" clId="Web-{4D4B80EB-CC47-B62E-55FB-0EBA4F59711A}" dt="2023-07-10T06:53:08.487" v="87"/>
          <ac:picMkLst>
            <pc:docMk/>
            <pc:sldMk cId="689655962" sldId="505"/>
            <ac:picMk id="8" creationId="{6858F6FF-9C29-EBBF-CA2B-DF504A1E9AC2}"/>
          </ac:picMkLst>
        </pc:picChg>
      </pc:sldChg>
      <pc:sldChg chg="del">
        <pc:chgData name="Mr S McNeill" userId="S::s.mcneill@oakwoodacademy.org.uk::6e724fb2-b9bb-4cc7-a1a3-10b9ab9ebf2f" providerId="AD" clId="Web-{4D4B80EB-CC47-B62E-55FB-0EBA4F59711A}" dt="2023-07-10T06:52:48.752" v="80"/>
        <pc:sldMkLst>
          <pc:docMk/>
          <pc:sldMk cId="3181473328" sldId="546"/>
        </pc:sldMkLst>
      </pc:sldChg>
      <pc:sldChg chg="del">
        <pc:chgData name="Mr S McNeill" userId="S::s.mcneill@oakwoodacademy.org.uk::6e724fb2-b9bb-4cc7-a1a3-10b9ab9ebf2f" providerId="AD" clId="Web-{4D4B80EB-CC47-B62E-55FB-0EBA4F59711A}" dt="2023-07-10T06:52:50.220" v="81"/>
        <pc:sldMkLst>
          <pc:docMk/>
          <pc:sldMk cId="2574982867" sldId="547"/>
        </pc:sldMkLst>
      </pc:sldChg>
      <pc:sldChg chg="del">
        <pc:chgData name="Mr S McNeill" userId="S::s.mcneill@oakwoodacademy.org.uk::6e724fb2-b9bb-4cc7-a1a3-10b9ab9ebf2f" providerId="AD" clId="Web-{4D4B80EB-CC47-B62E-55FB-0EBA4F59711A}" dt="2023-07-10T06:52:50.892" v="82"/>
        <pc:sldMkLst>
          <pc:docMk/>
          <pc:sldMk cId="4073501076" sldId="548"/>
        </pc:sldMkLst>
      </pc:sldChg>
      <pc:sldChg chg="del">
        <pc:chgData name="Mr S McNeill" userId="S::s.mcneill@oakwoodacademy.org.uk::6e724fb2-b9bb-4cc7-a1a3-10b9ab9ebf2f" providerId="AD" clId="Web-{4D4B80EB-CC47-B62E-55FB-0EBA4F59711A}" dt="2023-07-10T06:52:58.221" v="83"/>
        <pc:sldMkLst>
          <pc:docMk/>
          <pc:sldMk cId="2688764745" sldId="549"/>
        </pc:sldMkLst>
      </pc:sldChg>
    </pc:docChg>
  </pc:docChgLst>
  <pc:docChgLst>
    <pc:chgData name="Mr A Bradbury" userId="S::a.bradbury@oakwoodacademy.org.uk::7de18321-3354-40e3-8647-484728e60bc4" providerId="AD" clId="Web-{C4124883-82A9-4E0F-B4D6-0C2B9B1B1B01}"/>
    <pc:docChg chg="modSld">
      <pc:chgData name="Mr A Bradbury" userId="S::a.bradbury@oakwoodacademy.org.uk::7de18321-3354-40e3-8647-484728e60bc4" providerId="AD" clId="Web-{C4124883-82A9-4E0F-B4D6-0C2B9B1B1B01}" dt="2024-01-22T10:59:17.586" v="1" actId="1076"/>
      <pc:docMkLst>
        <pc:docMk/>
      </pc:docMkLst>
      <pc:sldChg chg="modSp">
        <pc:chgData name="Mr A Bradbury" userId="S::a.bradbury@oakwoodacademy.org.uk::7de18321-3354-40e3-8647-484728e60bc4" providerId="AD" clId="Web-{C4124883-82A9-4E0F-B4D6-0C2B9B1B1B01}" dt="2024-01-22T10:59:17.586" v="1" actId="1076"/>
        <pc:sldMkLst>
          <pc:docMk/>
          <pc:sldMk cId="4158495854" sldId="740"/>
        </pc:sldMkLst>
        <pc:picChg chg="mod">
          <ac:chgData name="Mr A Bradbury" userId="S::a.bradbury@oakwoodacademy.org.uk::7de18321-3354-40e3-8647-484728e60bc4" providerId="AD" clId="Web-{C4124883-82A9-4E0F-B4D6-0C2B9B1B1B01}" dt="2024-01-22T10:59:17.586" v="1" actId="1076"/>
          <ac:picMkLst>
            <pc:docMk/>
            <pc:sldMk cId="4158495854" sldId="740"/>
            <ac:picMk id="4" creationId="{2904CC3A-224C-F1D5-0011-32C79A1C72F9}"/>
          </ac:picMkLst>
        </pc:picChg>
      </pc:sldChg>
    </pc:docChg>
  </pc:docChgLst>
  <pc:docChgLst>
    <pc:chgData name="Mr S McNeill" userId="S::s.mcneill@oakwoodacademy.org.uk::6e724fb2-b9bb-4cc7-a1a3-10b9ab9ebf2f" providerId="AD" clId="Web-{0E5E90A7-C363-E24D-3BDB-A4F26BE57D85}"/>
    <pc:docChg chg="modSld">
      <pc:chgData name="Mr S McNeill" userId="S::s.mcneill@oakwoodacademy.org.uk::6e724fb2-b9bb-4cc7-a1a3-10b9ab9ebf2f" providerId="AD" clId="Web-{0E5E90A7-C363-E24D-3BDB-A4F26BE57D85}" dt="2024-01-05T16:21:26.007" v="28" actId="20577"/>
      <pc:docMkLst>
        <pc:docMk/>
      </pc:docMkLst>
      <pc:sldChg chg="modSp">
        <pc:chgData name="Mr S McNeill" userId="S::s.mcneill@oakwoodacademy.org.uk::6e724fb2-b9bb-4cc7-a1a3-10b9ab9ebf2f" providerId="AD" clId="Web-{0E5E90A7-C363-E24D-3BDB-A4F26BE57D85}" dt="2024-01-05T16:21:26.007" v="2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0E5E90A7-C363-E24D-3BDB-A4F26BE57D85}" dt="2024-01-05T16:21:26.007" v="28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Tom Hawley" userId="S::t.hawley@oakwoodacademy.org.uk::3e84735d-5b25-46eb-95e4-ffb5f497b7bf" providerId="AD" clId="Web-{16127B6D-BABE-8415-38A9-63B163A6CB7A}"/>
    <pc:docChg chg="modSld sldOrd">
      <pc:chgData name="Tom Hawley" userId="S::t.hawley@oakwoodacademy.org.uk::3e84735d-5b25-46eb-95e4-ffb5f497b7bf" providerId="AD" clId="Web-{16127B6D-BABE-8415-38A9-63B163A6CB7A}" dt="2023-11-07T09:59:48.137" v="5"/>
      <pc:docMkLst>
        <pc:docMk/>
      </pc:docMkLst>
      <pc:sldChg chg="ord">
        <pc:chgData name="Tom Hawley" userId="S::t.hawley@oakwoodacademy.org.uk::3e84735d-5b25-46eb-95e4-ffb5f497b7bf" providerId="AD" clId="Web-{16127B6D-BABE-8415-38A9-63B163A6CB7A}" dt="2023-11-07T09:59:18.354" v="1"/>
        <pc:sldMkLst>
          <pc:docMk/>
          <pc:sldMk cId="104793406" sldId="591"/>
        </pc:sldMkLst>
      </pc:sldChg>
      <pc:sldChg chg="delSp modSp">
        <pc:chgData name="Tom Hawley" userId="S::t.hawley@oakwoodacademy.org.uk::3e84735d-5b25-46eb-95e4-ffb5f497b7bf" providerId="AD" clId="Web-{16127B6D-BABE-8415-38A9-63B163A6CB7A}" dt="2023-11-07T09:59:48.137" v="5"/>
        <pc:sldMkLst>
          <pc:docMk/>
          <pc:sldMk cId="3127622783" sldId="593"/>
        </pc:sldMkLst>
        <pc:picChg chg="del mod">
          <ac:chgData name="Tom Hawley" userId="S::t.hawley@oakwoodacademy.org.uk::3e84735d-5b25-46eb-95e4-ffb5f497b7bf" providerId="AD" clId="Web-{16127B6D-BABE-8415-38A9-63B163A6CB7A}" dt="2023-11-07T09:59:48.137" v="5"/>
          <ac:picMkLst>
            <pc:docMk/>
            <pc:sldMk cId="3127622783" sldId="593"/>
            <ac:picMk id="13" creationId="{FB3CE531-E5E5-BDDD-E942-CCAE7DC9F0DE}"/>
          </ac:picMkLst>
        </pc:picChg>
        <pc:picChg chg="mod">
          <ac:chgData name="Tom Hawley" userId="S::t.hawley@oakwoodacademy.org.uk::3e84735d-5b25-46eb-95e4-ffb5f497b7bf" providerId="AD" clId="Web-{16127B6D-BABE-8415-38A9-63B163A6CB7A}" dt="2023-11-07T09:59:44.949" v="3" actId="1076"/>
          <ac:picMkLst>
            <pc:docMk/>
            <pc:sldMk cId="3127622783" sldId="593"/>
            <ac:picMk id="14" creationId="{55FE299F-35C9-130C-2EF9-6E9AA990D241}"/>
          </ac:picMkLst>
        </pc:picChg>
      </pc:sldChg>
      <pc:sldChg chg="mod modShow">
        <pc:chgData name="Tom Hawley" userId="S::t.hawley@oakwoodacademy.org.uk::3e84735d-5b25-46eb-95e4-ffb5f497b7bf" providerId="AD" clId="Web-{16127B6D-BABE-8415-38A9-63B163A6CB7A}" dt="2023-11-07T09:59:23.354" v="2"/>
        <pc:sldMkLst>
          <pc:docMk/>
          <pc:sldMk cId="1309126763" sldId="601"/>
        </pc:sldMkLst>
      </pc:sldChg>
    </pc:docChg>
  </pc:docChgLst>
  <pc:docChgLst>
    <pc:chgData name="Miss G MacNaughton" userId="S::g.macnaughton@oakwoodacademy.org.uk::b20ee1b3-b22d-493d-a4a8-3e38676e88b8" providerId="AD" clId="Web-{BEF433B6-7D3E-EAD5-3A9D-21D5123AA3EB}"/>
    <pc:docChg chg="modSld">
      <pc:chgData name="Miss G MacNaughton" userId="S::g.macnaughton@oakwoodacademy.org.uk::b20ee1b3-b22d-493d-a4a8-3e38676e88b8" providerId="AD" clId="Web-{BEF433B6-7D3E-EAD5-3A9D-21D5123AA3EB}" dt="2023-07-13T09:56:28.810" v="0" actId="14100"/>
      <pc:docMkLst>
        <pc:docMk/>
      </pc:docMkLst>
      <pc:sldChg chg="modSp">
        <pc:chgData name="Miss G MacNaughton" userId="S::g.macnaughton@oakwoodacademy.org.uk::b20ee1b3-b22d-493d-a4a8-3e38676e88b8" providerId="AD" clId="Web-{BEF433B6-7D3E-EAD5-3A9D-21D5123AA3EB}" dt="2023-07-13T09:56:28.810" v="0" actId="14100"/>
        <pc:sldMkLst>
          <pc:docMk/>
          <pc:sldMk cId="689655962" sldId="505"/>
        </pc:sldMkLst>
        <pc:picChg chg="mod">
          <ac:chgData name="Miss G MacNaughton" userId="S::g.macnaughton@oakwoodacademy.org.uk::b20ee1b3-b22d-493d-a4a8-3e38676e88b8" providerId="AD" clId="Web-{BEF433B6-7D3E-EAD5-3A9D-21D5123AA3EB}" dt="2023-07-13T09:56:28.810" v="0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r S McNeill" userId="S::s.mcneill@oakwoodacademy.org.uk::6e724fb2-b9bb-4cc7-a1a3-10b9ab9ebf2f" providerId="AD" clId="Web-{C0A989CE-A341-2F5F-D0EA-93770EAE65E3}"/>
    <pc:docChg chg="delSld modSld">
      <pc:chgData name="Mr S McNeill" userId="S::s.mcneill@oakwoodacademy.org.uk::6e724fb2-b9bb-4cc7-a1a3-10b9ab9ebf2f" providerId="AD" clId="Web-{C0A989CE-A341-2F5F-D0EA-93770EAE65E3}" dt="2023-05-21T15:55:33.700" v="67" actId="20577"/>
      <pc:docMkLst>
        <pc:docMk/>
      </pc:docMkLst>
      <pc:sldChg chg="modSp">
        <pc:chgData name="Mr S McNeill" userId="S::s.mcneill@oakwoodacademy.org.uk::6e724fb2-b9bb-4cc7-a1a3-10b9ab9ebf2f" providerId="AD" clId="Web-{C0A989CE-A341-2F5F-D0EA-93770EAE65E3}" dt="2023-05-21T15:39:29.347" v="37" actId="1076"/>
        <pc:sldMkLst>
          <pc:docMk/>
          <pc:sldMk cId="652029845" sldId="370"/>
        </pc:sldMkLst>
        <pc:spChg chg="mod">
          <ac:chgData name="Mr S McNeill" userId="S::s.mcneill@oakwoodacademy.org.uk::6e724fb2-b9bb-4cc7-a1a3-10b9ab9ebf2f" providerId="AD" clId="Web-{C0A989CE-A341-2F5F-D0EA-93770EAE65E3}" dt="2023-05-21T15:39:26.456" v="36" actId="1076"/>
          <ac:spMkLst>
            <pc:docMk/>
            <pc:sldMk cId="652029845" sldId="370"/>
            <ac:spMk id="3" creationId="{B55C6427-7CB5-30F4-B55B-176434627E0E}"/>
          </ac:spMkLst>
        </pc:spChg>
        <pc:picChg chg="mod">
          <ac:chgData name="Mr S McNeill" userId="S::s.mcneill@oakwoodacademy.org.uk::6e724fb2-b9bb-4cc7-a1a3-10b9ab9ebf2f" providerId="AD" clId="Web-{C0A989CE-A341-2F5F-D0EA-93770EAE65E3}" dt="2023-05-21T15:39:29.347" v="37" actId="1076"/>
          <ac:picMkLst>
            <pc:docMk/>
            <pc:sldMk cId="652029845" sldId="370"/>
            <ac:picMk id="4" creationId="{4430330F-1A36-F083-10F8-E549FAB50086}"/>
          </ac:picMkLst>
        </pc:picChg>
      </pc:sldChg>
      <pc:sldChg chg="modSp">
        <pc:chgData name="Mr S McNeill" userId="S::s.mcneill@oakwoodacademy.org.uk::6e724fb2-b9bb-4cc7-a1a3-10b9ab9ebf2f" providerId="AD" clId="Web-{C0A989CE-A341-2F5F-D0EA-93770EAE65E3}" dt="2023-05-21T15:31:48.142" v="4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C0A989CE-A341-2F5F-D0EA-93770EAE65E3}" dt="2023-05-21T15:31:48.142" v="4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C0A989CE-A341-2F5F-D0EA-93770EAE65E3}" dt="2023-05-21T15:55:33.700" v="67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0A989CE-A341-2F5F-D0EA-93770EAE65E3}" dt="2023-05-21T15:55:33.700" v="67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C0A989CE-A341-2F5F-D0EA-93770EAE65E3}" dt="2023-05-21T15:32:55.019" v="21" actId="20577"/>
        <pc:sldMkLst>
          <pc:docMk/>
          <pc:sldMk cId="3867604027" sldId="466"/>
        </pc:sldMkLst>
        <pc:spChg chg="mod">
          <ac:chgData name="Mr S McNeill" userId="S::s.mcneill@oakwoodacademy.org.uk::6e724fb2-b9bb-4cc7-a1a3-10b9ab9ebf2f" providerId="AD" clId="Web-{C0A989CE-A341-2F5F-D0EA-93770EAE65E3}" dt="2023-05-21T15:32:55.019" v="21" actId="20577"/>
          <ac:spMkLst>
            <pc:docMk/>
            <pc:sldMk cId="3867604027" sldId="466"/>
            <ac:spMk id="3" creationId="{60CDFF99-660F-2A5D-3C5E-8E6F7241E2B0}"/>
          </ac:spMkLst>
        </pc:spChg>
      </pc:sldChg>
      <pc:sldChg chg="addSp delSp modSp">
        <pc:chgData name="Mr S McNeill" userId="S::s.mcneill@oakwoodacademy.org.uk::6e724fb2-b9bb-4cc7-a1a3-10b9ab9ebf2f" providerId="AD" clId="Web-{C0A989CE-A341-2F5F-D0EA-93770EAE65E3}" dt="2023-05-21T15:36:16.605" v="33" actId="1076"/>
        <pc:sldMkLst>
          <pc:docMk/>
          <pc:sldMk cId="496717031" sldId="497"/>
        </pc:sldMkLst>
        <pc:picChg chg="add mod modCrop">
          <ac:chgData name="Mr S McNeill" userId="S::s.mcneill@oakwoodacademy.org.uk::6e724fb2-b9bb-4cc7-a1a3-10b9ab9ebf2f" providerId="AD" clId="Web-{C0A989CE-A341-2F5F-D0EA-93770EAE65E3}" dt="2023-05-21T15:36:16.605" v="33" actId="1076"/>
          <ac:picMkLst>
            <pc:docMk/>
            <pc:sldMk cId="496717031" sldId="497"/>
            <ac:picMk id="3" creationId="{8E1A8B5F-B34A-ED17-8C80-3E026E3FEBD1}"/>
          </ac:picMkLst>
        </pc:picChg>
        <pc:picChg chg="del">
          <ac:chgData name="Mr S McNeill" userId="S::s.mcneill@oakwoodacademy.org.uk::6e724fb2-b9bb-4cc7-a1a3-10b9ab9ebf2f" providerId="AD" clId="Web-{C0A989CE-A341-2F5F-D0EA-93770EAE65E3}" dt="2023-05-21T15:33:04.942" v="22"/>
          <ac:picMkLst>
            <pc:docMk/>
            <pc:sldMk cId="496717031" sldId="497"/>
            <ac:picMk id="4" creationId="{27F00C98-0921-EB1A-8EE9-870860A42281}"/>
          </ac:picMkLst>
        </pc:picChg>
      </pc:sldChg>
      <pc:sldChg chg="del">
        <pc:chgData name="Mr S McNeill" userId="S::s.mcneill@oakwoodacademy.org.uk::6e724fb2-b9bb-4cc7-a1a3-10b9ab9ebf2f" providerId="AD" clId="Web-{C0A989CE-A341-2F5F-D0EA-93770EAE65E3}" dt="2023-05-21T15:31:54.455" v="5"/>
        <pc:sldMkLst>
          <pc:docMk/>
          <pc:sldMk cId="1785821904" sldId="502"/>
        </pc:sldMkLst>
      </pc:sldChg>
      <pc:sldChg chg="del">
        <pc:chgData name="Mr S McNeill" userId="S::s.mcneill@oakwoodacademy.org.uk::6e724fb2-b9bb-4cc7-a1a3-10b9ab9ebf2f" providerId="AD" clId="Web-{C0A989CE-A341-2F5F-D0EA-93770EAE65E3}" dt="2023-05-21T15:31:55.267" v="6"/>
        <pc:sldMkLst>
          <pc:docMk/>
          <pc:sldMk cId="3339272735" sldId="503"/>
        </pc:sldMkLst>
      </pc:sldChg>
      <pc:sldChg chg="del">
        <pc:chgData name="Mr S McNeill" userId="S::s.mcneill@oakwoodacademy.org.uk::6e724fb2-b9bb-4cc7-a1a3-10b9ab9ebf2f" providerId="AD" clId="Web-{C0A989CE-A341-2F5F-D0EA-93770EAE65E3}" dt="2023-05-21T15:31:56.564" v="7"/>
        <pc:sldMkLst>
          <pc:docMk/>
          <pc:sldMk cId="3890746076" sldId="504"/>
        </pc:sldMkLst>
      </pc:sldChg>
      <pc:sldChg chg="delSp">
        <pc:chgData name="Mr S McNeill" userId="S::s.mcneill@oakwoodacademy.org.uk::6e724fb2-b9bb-4cc7-a1a3-10b9ab9ebf2f" providerId="AD" clId="Web-{C0A989CE-A341-2F5F-D0EA-93770EAE65E3}" dt="2023-05-21T15:33:12.098" v="25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C0A989CE-A341-2F5F-D0EA-93770EAE65E3}" dt="2023-05-21T15:33:10.770" v="24"/>
          <ac:spMkLst>
            <pc:docMk/>
            <pc:sldMk cId="689655962" sldId="505"/>
            <ac:spMk id="4" creationId="{22B9463C-E032-F3F8-1914-81EE9437D05E}"/>
          </ac:spMkLst>
        </pc:spChg>
        <pc:picChg chg="del">
          <ac:chgData name="Mr S McNeill" userId="S::s.mcneill@oakwoodacademy.org.uk::6e724fb2-b9bb-4cc7-a1a3-10b9ab9ebf2f" providerId="AD" clId="Web-{C0A989CE-A341-2F5F-D0EA-93770EAE65E3}" dt="2023-05-21T15:33:08.192" v="23"/>
          <ac:picMkLst>
            <pc:docMk/>
            <pc:sldMk cId="689655962" sldId="505"/>
            <ac:picMk id="3" creationId="{1A47C865-BCD1-5C8E-55E5-C8EABB48724F}"/>
          </ac:picMkLst>
        </pc:picChg>
        <pc:picChg chg="del">
          <ac:chgData name="Mr S McNeill" userId="S::s.mcneill@oakwoodacademy.org.uk::6e724fb2-b9bb-4cc7-a1a3-10b9ab9ebf2f" providerId="AD" clId="Web-{C0A989CE-A341-2F5F-D0EA-93770EAE65E3}" dt="2023-05-21T15:33:12.098" v="25"/>
          <ac:picMkLst>
            <pc:docMk/>
            <pc:sldMk cId="689655962" sldId="505"/>
            <ac:picMk id="6" creationId="{0AA4DB06-A43B-4765-E267-5D7983B9BDEF}"/>
          </ac:picMkLst>
        </pc:picChg>
      </pc:sldChg>
      <pc:sldChg chg="del">
        <pc:chgData name="Mr S McNeill" userId="S::s.mcneill@oakwoodacademy.org.uk::6e724fb2-b9bb-4cc7-a1a3-10b9ab9ebf2f" providerId="AD" clId="Web-{C0A989CE-A341-2F5F-D0EA-93770EAE65E3}" dt="2023-05-21T15:31:58.752" v="8"/>
        <pc:sldMkLst>
          <pc:docMk/>
          <pc:sldMk cId="3325715777" sldId="506"/>
        </pc:sldMkLst>
      </pc:sldChg>
      <pc:sldChg chg="del">
        <pc:chgData name="Mr S McNeill" userId="S::s.mcneill@oakwoodacademy.org.uk::6e724fb2-b9bb-4cc7-a1a3-10b9ab9ebf2f" providerId="AD" clId="Web-{C0A989CE-A341-2F5F-D0EA-93770EAE65E3}" dt="2023-05-21T15:32:10.065" v="9"/>
        <pc:sldMkLst>
          <pc:docMk/>
          <pc:sldMk cId="3726757972" sldId="507"/>
        </pc:sldMkLst>
      </pc:sldChg>
    </pc:docChg>
  </pc:docChgLst>
  <pc:docChgLst>
    <pc:chgData name="Mrs S Wilson" userId="S::s.wilson@oakwoodacademy.org.uk::3de77d8a-74a1-4a50-8ae1-43149ea6fbad" providerId="AD" clId="Web-{93AD88A6-89ED-D0F9-84C8-C8C9B0FB1443}"/>
    <pc:docChg chg="sldOrd">
      <pc:chgData name="Mrs S Wilson" userId="S::s.wilson@oakwoodacademy.org.uk::3de77d8a-74a1-4a50-8ae1-43149ea6fbad" providerId="AD" clId="Web-{93AD88A6-89ED-D0F9-84C8-C8C9B0FB1443}" dt="2023-11-13T11:39:20.291" v="0"/>
      <pc:docMkLst>
        <pc:docMk/>
      </pc:docMkLst>
      <pc:sldChg chg="ord">
        <pc:chgData name="Mrs S Wilson" userId="S::s.wilson@oakwoodacademy.org.uk::3de77d8a-74a1-4a50-8ae1-43149ea6fbad" providerId="AD" clId="Web-{93AD88A6-89ED-D0F9-84C8-C8C9B0FB1443}" dt="2023-11-13T11:39:20.291" v="0"/>
        <pc:sldMkLst>
          <pc:docMk/>
          <pc:sldMk cId="1899590097" sldId="546"/>
        </pc:sldMkLst>
      </pc:sldChg>
    </pc:docChg>
  </pc:docChgLst>
  <pc:docChgLst>
    <pc:chgData name="Mr S McNeill" userId="S::s.mcneill@oakwoodacademy.org.uk::6e724fb2-b9bb-4cc7-a1a3-10b9ab9ebf2f" providerId="AD" clId="Web-{B032FF33-F17A-65D6-5C41-8083FCC71708}"/>
    <pc:docChg chg="addSld delSld modSld">
      <pc:chgData name="Mr S McNeill" userId="S::s.mcneill@oakwoodacademy.org.uk::6e724fb2-b9bb-4cc7-a1a3-10b9ab9ebf2f" providerId="AD" clId="Web-{B032FF33-F17A-65D6-5C41-8083FCC71708}" dt="2023-03-26T13:05:03.856" v="181" actId="20577"/>
      <pc:docMkLst>
        <pc:docMk/>
      </pc:docMkLst>
      <pc:sldChg chg="delSp">
        <pc:chgData name="Mr S McNeill" userId="S::s.mcneill@oakwoodacademy.org.uk::6e724fb2-b9bb-4cc7-a1a3-10b9ab9ebf2f" providerId="AD" clId="Web-{B032FF33-F17A-65D6-5C41-8083FCC71708}" dt="2023-03-26T12:54:01.412" v="7"/>
        <pc:sldMkLst>
          <pc:docMk/>
          <pc:sldMk cId="2410351178" sldId="369"/>
        </pc:sldMkLst>
        <pc:spChg chg="del">
          <ac:chgData name="Mr S McNeill" userId="S::s.mcneill@oakwoodacademy.org.uk::6e724fb2-b9bb-4cc7-a1a3-10b9ab9ebf2f" providerId="AD" clId="Web-{B032FF33-F17A-65D6-5C41-8083FCC71708}" dt="2023-03-26T12:53:58.177" v="5"/>
          <ac:spMkLst>
            <pc:docMk/>
            <pc:sldMk cId="2410351178" sldId="369"/>
            <ac:spMk id="10" creationId="{83B389A3-D2B8-0FF2-93BE-0C22058B5FE3}"/>
          </ac:spMkLst>
        </pc:spChg>
        <pc:picChg chg="del">
          <ac:chgData name="Mr S McNeill" userId="S::s.mcneill@oakwoodacademy.org.uk::6e724fb2-b9bb-4cc7-a1a3-10b9ab9ebf2f" providerId="AD" clId="Web-{B032FF33-F17A-65D6-5C41-8083FCC71708}" dt="2023-03-26T12:53:55.724" v="4"/>
          <ac:picMkLst>
            <pc:docMk/>
            <pc:sldMk cId="2410351178" sldId="369"/>
            <ac:picMk id="8" creationId="{8B56BC9A-412D-AAB9-6CE6-D27820D09AAC}"/>
          </ac:picMkLst>
        </pc:picChg>
        <pc:picChg chg="del">
          <ac:chgData name="Mr S McNeill" userId="S::s.mcneill@oakwoodacademy.org.uk::6e724fb2-b9bb-4cc7-a1a3-10b9ab9ebf2f" providerId="AD" clId="Web-{B032FF33-F17A-65D6-5C41-8083FCC71708}" dt="2023-03-26T12:53:59.881" v="6"/>
          <ac:picMkLst>
            <pc:docMk/>
            <pc:sldMk cId="2410351178" sldId="369"/>
            <ac:picMk id="12" creationId="{3421EC4B-4D49-140D-11B3-118A5BABE4DF}"/>
          </ac:picMkLst>
        </pc:picChg>
        <pc:picChg chg="del">
          <ac:chgData name="Mr S McNeill" userId="S::s.mcneill@oakwoodacademy.org.uk::6e724fb2-b9bb-4cc7-a1a3-10b9ab9ebf2f" providerId="AD" clId="Web-{B032FF33-F17A-65D6-5C41-8083FCC71708}" dt="2023-03-26T12:54:01.412" v="7"/>
          <ac:picMkLst>
            <pc:docMk/>
            <pc:sldMk cId="2410351178" sldId="369"/>
            <ac:picMk id="14" creationId="{7EAB6578-E12A-5E97-7415-45B14081236B}"/>
          </ac:picMkLst>
        </pc:picChg>
      </pc:sldChg>
      <pc:sldChg chg="delSp">
        <pc:chgData name="Mr S McNeill" userId="S::s.mcneill@oakwoodacademy.org.uk::6e724fb2-b9bb-4cc7-a1a3-10b9ab9ebf2f" providerId="AD" clId="Web-{B032FF33-F17A-65D6-5C41-8083FCC71708}" dt="2023-03-26T12:53:51.833" v="3"/>
        <pc:sldMkLst>
          <pc:docMk/>
          <pc:sldMk cId="2957349372" sldId="377"/>
        </pc:sldMkLst>
        <pc:picChg chg="del">
          <ac:chgData name="Mr S McNeill" userId="S::s.mcneill@oakwoodacademy.org.uk::6e724fb2-b9bb-4cc7-a1a3-10b9ab9ebf2f" providerId="AD" clId="Web-{B032FF33-F17A-65D6-5C41-8083FCC71708}" dt="2023-03-26T12:53:51.833" v="3"/>
          <ac:picMkLst>
            <pc:docMk/>
            <pc:sldMk cId="2957349372" sldId="377"/>
            <ac:picMk id="4" creationId="{1191AC59-C018-134B-97F0-94018CDA0839}"/>
          </ac:picMkLst>
        </pc:picChg>
      </pc:sldChg>
      <pc:sldChg chg="delSp">
        <pc:chgData name="Mr S McNeill" userId="S::s.mcneill@oakwoodacademy.org.uk::6e724fb2-b9bb-4cc7-a1a3-10b9ab9ebf2f" providerId="AD" clId="Web-{B032FF33-F17A-65D6-5C41-8083FCC71708}" dt="2023-03-26T12:53:42.568" v="0"/>
        <pc:sldMkLst>
          <pc:docMk/>
          <pc:sldMk cId="1639791326" sldId="378"/>
        </pc:sldMkLst>
        <pc:picChg chg="del">
          <ac:chgData name="Mr S McNeill" userId="S::s.mcneill@oakwoodacademy.org.uk::6e724fb2-b9bb-4cc7-a1a3-10b9ab9ebf2f" providerId="AD" clId="Web-{B032FF33-F17A-65D6-5C41-8083FCC71708}" dt="2023-03-26T12:53:42.568" v="0"/>
          <ac:picMkLst>
            <pc:docMk/>
            <pc:sldMk cId="1639791326" sldId="378"/>
            <ac:picMk id="9" creationId="{DEF6A0A0-A28B-0F15-555E-162E1376C34F}"/>
          </ac:picMkLst>
        </pc:picChg>
      </pc:sldChg>
      <pc:sldChg chg="del">
        <pc:chgData name="Mr S McNeill" userId="S::s.mcneill@oakwoodacademy.org.uk::6e724fb2-b9bb-4cc7-a1a3-10b9ab9ebf2f" providerId="AD" clId="Web-{B032FF33-F17A-65D6-5C41-8083FCC71708}" dt="2023-03-26T12:53:49.333" v="2"/>
        <pc:sldMkLst>
          <pc:docMk/>
          <pc:sldMk cId="3771657511" sldId="403"/>
        </pc:sldMkLst>
      </pc:sldChg>
      <pc:sldChg chg="delSp del">
        <pc:chgData name="Mr S McNeill" userId="S::s.mcneill@oakwoodacademy.org.uk::6e724fb2-b9bb-4cc7-a1a3-10b9ab9ebf2f" providerId="AD" clId="Web-{B032FF33-F17A-65D6-5C41-8083FCC71708}" dt="2023-03-26T12:54:45.492" v="36"/>
        <pc:sldMkLst>
          <pc:docMk/>
          <pc:sldMk cId="2483883385" sldId="404"/>
        </pc:sldMkLst>
        <pc:picChg chg="del">
          <ac:chgData name="Mr S McNeill" userId="S::s.mcneill@oakwoodacademy.org.uk::6e724fb2-b9bb-4cc7-a1a3-10b9ab9ebf2f" providerId="AD" clId="Web-{B032FF33-F17A-65D6-5C41-8083FCC71708}" dt="2023-03-26T12:53:45.083" v="1"/>
          <ac:picMkLst>
            <pc:docMk/>
            <pc:sldMk cId="2483883385" sldId="404"/>
            <ac:picMk id="4" creationId="{4B8F70C8-A7B7-0565-8B9A-B53EE42167D9}"/>
          </ac:picMkLst>
        </pc:picChg>
      </pc:sldChg>
      <pc:sldChg chg="del">
        <pc:chgData name="Mr S McNeill" userId="S::s.mcneill@oakwoodacademy.org.uk::6e724fb2-b9bb-4cc7-a1a3-10b9ab9ebf2f" providerId="AD" clId="Web-{B032FF33-F17A-65D6-5C41-8083FCC71708}" dt="2023-03-26T12:54:10.256" v="9"/>
        <pc:sldMkLst>
          <pc:docMk/>
          <pc:sldMk cId="3861803799" sldId="40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2.866" v="27"/>
        <pc:sldMkLst>
          <pc:docMk/>
          <pc:sldMk cId="2201222172" sldId="424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0.756" v="10"/>
        <pc:sldMkLst>
          <pc:docMk/>
          <pc:sldMk cId="2557651587" sldId="434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1.209" v="11"/>
        <pc:sldMkLst>
          <pc:docMk/>
          <pc:sldMk cId="1642232601" sldId="435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3.037" v="12"/>
        <pc:sldMkLst>
          <pc:docMk/>
          <pc:sldMk cId="2191679232" sldId="43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3.740" v="13"/>
        <pc:sldMkLst>
          <pc:docMk/>
          <pc:sldMk cId="1899094015" sldId="437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4.240" v="14"/>
        <pc:sldMkLst>
          <pc:docMk/>
          <pc:sldMk cId="121789826" sldId="438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5.662" v="16"/>
        <pc:sldMkLst>
          <pc:docMk/>
          <pc:sldMk cId="2524697737" sldId="439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4.944" v="15"/>
        <pc:sldMkLst>
          <pc:docMk/>
          <pc:sldMk cId="1908620363" sldId="44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6.522" v="17"/>
        <pc:sldMkLst>
          <pc:docMk/>
          <pc:sldMk cId="465838029" sldId="447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6.537" v="18"/>
        <pc:sldMkLst>
          <pc:docMk/>
          <pc:sldMk cId="2329368090" sldId="448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7.412" v="19"/>
        <pc:sldMkLst>
          <pc:docMk/>
          <pc:sldMk cId="1745554454" sldId="449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7.897" v="20"/>
        <pc:sldMkLst>
          <pc:docMk/>
          <pc:sldMk cId="3733363308" sldId="450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8.569" v="21"/>
        <pc:sldMkLst>
          <pc:docMk/>
          <pc:sldMk cId="1782866381" sldId="451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9.069" v="22"/>
        <pc:sldMkLst>
          <pc:docMk/>
          <pc:sldMk cId="1114019876" sldId="452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9.709" v="23"/>
        <pc:sldMkLst>
          <pc:docMk/>
          <pc:sldMk cId="2253383454" sldId="453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0.459" v="24"/>
        <pc:sldMkLst>
          <pc:docMk/>
          <pc:sldMk cId="1903958777" sldId="454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1.334" v="25"/>
        <pc:sldMkLst>
          <pc:docMk/>
          <pc:sldMk cId="1055640545" sldId="455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2.350" v="26"/>
        <pc:sldMkLst>
          <pc:docMk/>
          <pc:sldMk cId="1694866259" sldId="45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06.803" v="8"/>
        <pc:sldMkLst>
          <pc:docMk/>
          <pc:sldMk cId="4107948934" sldId="458"/>
        </pc:sldMkLst>
      </pc:sldChg>
      <pc:sldChg chg="delSp modSp">
        <pc:chgData name="Mr S McNeill" userId="S::s.mcneill@oakwoodacademy.org.uk::6e724fb2-b9bb-4cc7-a1a3-10b9ab9ebf2f" providerId="AD" clId="Web-{B032FF33-F17A-65D6-5C41-8083FCC71708}" dt="2023-03-26T13:01:58.334" v="177"/>
        <pc:sldMkLst>
          <pc:docMk/>
          <pc:sldMk cId="3002662595" sldId="459"/>
        </pc:sldMkLst>
        <pc:spChg chg="mod">
          <ac:chgData name="Mr S McNeill" userId="S::s.mcneill@oakwoodacademy.org.uk::6e724fb2-b9bb-4cc7-a1a3-10b9ab9ebf2f" providerId="AD" clId="Web-{B032FF33-F17A-65D6-5C41-8083FCC71708}" dt="2023-03-26T12:58:53.453" v="176" actId="20577"/>
          <ac:spMkLst>
            <pc:docMk/>
            <pc:sldMk cId="3002662595" sldId="459"/>
            <ac:spMk id="2" creationId="{AED92614-18A2-75A9-5792-976E6804EC2B}"/>
          </ac:spMkLst>
        </pc:spChg>
        <pc:spChg chg="del mod">
          <ac:chgData name="Mr S McNeill" userId="S::s.mcneill@oakwoodacademy.org.uk::6e724fb2-b9bb-4cc7-a1a3-10b9ab9ebf2f" providerId="AD" clId="Web-{B032FF33-F17A-65D6-5C41-8083FCC71708}" dt="2023-03-26T13:01:58.334" v="177"/>
          <ac:spMkLst>
            <pc:docMk/>
            <pc:sldMk cId="3002662595" sldId="459"/>
            <ac:spMk id="3" creationId="{18D2490B-8B68-CD4F-FA2D-CBEF8D42B69F}"/>
          </ac:spMkLst>
        </pc:spChg>
      </pc:sldChg>
      <pc:sldChg chg="modSp">
        <pc:chgData name="Mr S McNeill" userId="S::s.mcneill@oakwoodacademy.org.uk::6e724fb2-b9bb-4cc7-a1a3-10b9ab9ebf2f" providerId="AD" clId="Web-{B032FF33-F17A-65D6-5C41-8083FCC71708}" dt="2023-03-26T13:05:03.856" v="181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B032FF33-F17A-65D6-5C41-8083FCC71708}" dt="2023-03-26T13:05:03.856" v="181" actId="20577"/>
          <ac:spMkLst>
            <pc:docMk/>
            <pc:sldMk cId="1247730729" sldId="461"/>
            <ac:spMk id="3" creationId="{60CDFF99-660F-2A5D-3C5E-8E6F7241E2B0}"/>
          </ac:spMkLst>
        </pc:spChg>
        <pc:picChg chg="mod">
          <ac:chgData name="Mr S McNeill" userId="S::s.mcneill@oakwoodacademy.org.uk::6e724fb2-b9bb-4cc7-a1a3-10b9ab9ebf2f" providerId="AD" clId="Web-{B032FF33-F17A-65D6-5C41-8083FCC71708}" dt="2023-03-26T13:04:45.449" v="178" actId="1076"/>
          <ac:picMkLst>
            <pc:docMk/>
            <pc:sldMk cId="1247730729" sldId="461"/>
            <ac:picMk id="2" creationId="{2DB611AA-4B36-1C52-DDD1-5A5AAAA5E1D0}"/>
          </ac:picMkLst>
        </pc:picChg>
      </pc:sldChg>
      <pc:sldChg chg="add replId">
        <pc:chgData name="Mr S McNeill" userId="S::s.mcneill@oakwoodacademy.org.uk::6e724fb2-b9bb-4cc7-a1a3-10b9ab9ebf2f" providerId="AD" clId="Web-{B032FF33-F17A-65D6-5C41-8083FCC71708}" dt="2023-03-26T12:54:29.163" v="29"/>
        <pc:sldMkLst>
          <pc:docMk/>
          <pc:sldMk cId="4076400128" sldId="462"/>
        </pc:sldMkLst>
      </pc:sldChg>
      <pc:sldChg chg="addSp delSp modSp new mod setBg">
        <pc:chgData name="Mr S McNeill" userId="S::s.mcneill@oakwoodacademy.org.uk::6e724fb2-b9bb-4cc7-a1a3-10b9ab9ebf2f" providerId="AD" clId="Web-{B032FF33-F17A-65D6-5C41-8083FCC71708}" dt="2023-03-26T12:58:37.968" v="174" actId="20577"/>
        <pc:sldMkLst>
          <pc:docMk/>
          <pc:sldMk cId="3930201609" sldId="463"/>
        </pc:sldMkLst>
        <pc:spChg chg="mod">
          <ac:chgData name="Mr S McNeill" userId="S::s.mcneill@oakwoodacademy.org.uk::6e724fb2-b9bb-4cc7-a1a3-10b9ab9ebf2f" providerId="AD" clId="Web-{B032FF33-F17A-65D6-5C41-8083FCC71708}" dt="2023-03-26T12:58:17.780" v="169" actId="1076"/>
          <ac:spMkLst>
            <pc:docMk/>
            <pc:sldMk cId="3930201609" sldId="463"/>
            <ac:spMk id="2" creationId="{4DF43C23-07E0-D617-4BAF-D0A54FED7E90}"/>
          </ac:spMkLst>
        </pc:spChg>
        <pc:spChg chg="mod ord">
          <ac:chgData name="Mr S McNeill" userId="S::s.mcneill@oakwoodacademy.org.uk::6e724fb2-b9bb-4cc7-a1a3-10b9ab9ebf2f" providerId="AD" clId="Web-{B032FF33-F17A-65D6-5C41-8083FCC71708}" dt="2023-03-26T12:58:37.968" v="174" actId="20577"/>
          <ac:spMkLst>
            <pc:docMk/>
            <pc:sldMk cId="3930201609" sldId="463"/>
            <ac:spMk id="3" creationId="{427BA653-0526-3D03-A7BE-FE1CDF3B4055}"/>
          </ac:spMkLst>
        </pc:spChg>
        <pc:spChg chg="add del">
          <ac:chgData name="Mr S McNeill" userId="S::s.mcneill@oakwoodacademy.org.uk::6e724fb2-b9bb-4cc7-a1a3-10b9ab9ebf2f" providerId="AD" clId="Web-{B032FF33-F17A-65D6-5C41-8083FCC71708}" dt="2023-03-26T12:57:53.404" v="162"/>
          <ac:spMkLst>
            <pc:docMk/>
            <pc:sldMk cId="3930201609" sldId="463"/>
            <ac:spMk id="9" creationId="{1B15ED52-F352-441B-82BF-E0EA34836D08}"/>
          </ac:spMkLst>
        </pc:spChg>
        <pc:spChg chg="add del">
          <ac:chgData name="Mr S McNeill" userId="S::s.mcneill@oakwoodacademy.org.uk::6e724fb2-b9bb-4cc7-a1a3-10b9ab9ebf2f" providerId="AD" clId="Web-{B032FF33-F17A-65D6-5C41-8083FCC71708}" dt="2023-03-26T12:57:53.404" v="162"/>
          <ac:spMkLst>
            <pc:docMk/>
            <pc:sldMk cId="3930201609" sldId="463"/>
            <ac:spMk id="11" creationId="{61707E60-CEC9-4661-AA82-69242EB4BDC3}"/>
          </ac:spMkLst>
        </pc:spChg>
        <pc:spChg chg="add del">
          <ac:chgData name="Mr S McNeill" userId="S::s.mcneill@oakwoodacademy.org.uk::6e724fb2-b9bb-4cc7-a1a3-10b9ab9ebf2f" providerId="AD" clId="Web-{B032FF33-F17A-65D6-5C41-8083FCC71708}" dt="2023-03-26T12:57:53.404" v="162"/>
          <ac:spMkLst>
            <pc:docMk/>
            <pc:sldMk cId="3930201609" sldId="463"/>
            <ac:spMk id="13" creationId="{8F035CD8-AE30-4146-96F2-036B0CE5E4F3}"/>
          </ac:spMkLst>
        </pc:spChg>
        <pc:spChg chg="add">
          <ac:chgData name="Mr S McNeill" userId="S::s.mcneill@oakwoodacademy.org.uk::6e724fb2-b9bb-4cc7-a1a3-10b9ab9ebf2f" providerId="AD" clId="Web-{B032FF33-F17A-65D6-5C41-8083FCC71708}" dt="2023-03-26T12:57:53.420" v="163"/>
          <ac:spMkLst>
            <pc:docMk/>
            <pc:sldMk cId="3930201609" sldId="463"/>
            <ac:spMk id="15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B032FF33-F17A-65D6-5C41-8083FCC71708}" dt="2023-03-26T12:57:53.420" v="163"/>
          <ac:spMkLst>
            <pc:docMk/>
            <pc:sldMk cId="3930201609" sldId="463"/>
            <ac:spMk id="16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B032FF33-F17A-65D6-5C41-8083FCC71708}" dt="2023-03-26T12:57:53.420" v="163"/>
          <ac:spMkLst>
            <pc:docMk/>
            <pc:sldMk cId="3930201609" sldId="463"/>
            <ac:spMk id="17" creationId="{3F0BE7ED-7814-4273-B18A-F26CC0380380}"/>
          </ac:spMkLst>
        </pc:spChg>
        <pc:picChg chg="add mod">
          <ac:chgData name="Mr S McNeill" userId="S::s.mcneill@oakwoodacademy.org.uk::6e724fb2-b9bb-4cc7-a1a3-10b9ab9ebf2f" providerId="AD" clId="Web-{B032FF33-F17A-65D6-5C41-8083FCC71708}" dt="2023-03-26T12:57:53.420" v="163"/>
          <ac:picMkLst>
            <pc:docMk/>
            <pc:sldMk cId="3930201609" sldId="463"/>
            <ac:picMk id="4" creationId="{365116E9-3B32-2569-CA8E-8D6ED9755717}"/>
          </ac:picMkLst>
        </pc:picChg>
      </pc:sldChg>
    </pc:docChg>
  </pc:docChgLst>
  <pc:docChgLst>
    <pc:chgData name="Mr S McNeill" userId="S::s.mcneill@oakwoodacademy.org.uk::6e724fb2-b9bb-4cc7-a1a3-10b9ab9ebf2f" providerId="AD" clId="Web-{EA830931-296A-C385-B7C9-571282B68025}"/>
    <pc:docChg chg="modSld">
      <pc:chgData name="Mr S McNeill" userId="S::s.mcneill@oakwoodacademy.org.uk::6e724fb2-b9bb-4cc7-a1a3-10b9ab9ebf2f" providerId="AD" clId="Web-{EA830931-296A-C385-B7C9-571282B68025}" dt="2023-10-18T06:39:18.675" v="5"/>
      <pc:docMkLst>
        <pc:docMk/>
      </pc:docMkLst>
      <pc:sldChg chg="delSp">
        <pc:chgData name="Mr S McNeill" userId="S::s.mcneill@oakwoodacademy.org.uk::6e724fb2-b9bb-4cc7-a1a3-10b9ab9ebf2f" providerId="AD" clId="Web-{EA830931-296A-C385-B7C9-571282B68025}" dt="2023-10-18T06:39:18.675" v="5"/>
        <pc:sldMkLst>
          <pc:docMk/>
          <pc:sldMk cId="1808674177" sldId="545"/>
        </pc:sldMkLst>
        <pc:picChg chg="del">
          <ac:chgData name="Mr S McNeill" userId="S::s.mcneill@oakwoodacademy.org.uk::6e724fb2-b9bb-4cc7-a1a3-10b9ab9ebf2f" providerId="AD" clId="Web-{EA830931-296A-C385-B7C9-571282B68025}" dt="2023-10-18T06:39:18.675" v="5"/>
          <ac:picMkLst>
            <pc:docMk/>
            <pc:sldMk cId="1808674177" sldId="545"/>
            <ac:picMk id="5" creationId="{11FE6154-8B77-B7B7-8D8E-642AF8FA961E}"/>
          </ac:picMkLst>
        </pc:picChg>
      </pc:sldChg>
      <pc:sldChg chg="modSp">
        <pc:chgData name="Mr S McNeill" userId="S::s.mcneill@oakwoodacademy.org.uk::6e724fb2-b9bb-4cc7-a1a3-10b9ab9ebf2f" providerId="AD" clId="Web-{EA830931-296A-C385-B7C9-571282B68025}" dt="2023-10-18T06:38:58.143" v="4" actId="1076"/>
        <pc:sldMkLst>
          <pc:docMk/>
          <pc:sldMk cId="985125093" sldId="577"/>
        </pc:sldMkLst>
        <pc:spChg chg="mod">
          <ac:chgData name="Mr S McNeill" userId="S::s.mcneill@oakwoodacademy.org.uk::6e724fb2-b9bb-4cc7-a1a3-10b9ab9ebf2f" providerId="AD" clId="Web-{EA830931-296A-C385-B7C9-571282B68025}" dt="2023-10-18T06:38:58.143" v="4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r S McNeill" userId="S::s.mcneill@oakwoodacademy.org.uk::6e724fb2-b9bb-4cc7-a1a3-10b9ab9ebf2f" providerId="AD" clId="Web-{EA830931-296A-C385-B7C9-571282B68025}" dt="2023-10-18T06:38:54.237" v="3" actId="14100"/>
          <ac:picMkLst>
            <pc:docMk/>
            <pc:sldMk cId="985125093" sldId="577"/>
            <ac:picMk id="5" creationId="{8215BF20-1596-5AD5-6003-8C34D5D5181B}"/>
          </ac:picMkLst>
        </pc:picChg>
        <pc:picChg chg="mod">
          <ac:chgData name="Mr S McNeill" userId="S::s.mcneill@oakwoodacademy.org.uk::6e724fb2-b9bb-4cc7-a1a3-10b9ab9ebf2f" providerId="AD" clId="Web-{EA830931-296A-C385-B7C9-571282B68025}" dt="2023-10-18T06:38:49.721" v="1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D Wood" userId="S::d.wood@oakwoodacademy.org.uk::0cf25d92-2507-42a0-b96a-5e6bcd55648d" providerId="AD" clId="Web-{1AAF6A01-09F2-80F3-F35C-9EEF05943637}"/>
    <pc:docChg chg="modSld">
      <pc:chgData name="Mr D Wood" userId="S::d.wood@oakwoodacademy.org.uk::0cf25d92-2507-42a0-b96a-5e6bcd55648d" providerId="AD" clId="Web-{1AAF6A01-09F2-80F3-F35C-9EEF05943637}" dt="2024-01-12T10:45:11.115" v="80" actId="20577"/>
      <pc:docMkLst>
        <pc:docMk/>
      </pc:docMkLst>
      <pc:sldChg chg="modSp">
        <pc:chgData name="Mr D Wood" userId="S::d.wood@oakwoodacademy.org.uk::0cf25d92-2507-42a0-b96a-5e6bcd55648d" providerId="AD" clId="Web-{1AAF6A01-09F2-80F3-F35C-9EEF05943637}" dt="2024-01-12T10:45:11.115" v="80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1AAF6A01-09F2-80F3-F35C-9EEF05943637}" dt="2024-01-12T10:45:11.115" v="80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iss G MacNaughton" userId="S::g.macnaughton@oakwoodacademy.org.uk::b20ee1b3-b22d-493d-a4a8-3e38676e88b8" providerId="AD" clId="Web-{34D67895-654E-EF64-D33D-26259CE5C0AF}"/>
    <pc:docChg chg="modSld">
      <pc:chgData name="Miss G MacNaughton" userId="S::g.macnaughton@oakwoodacademy.org.uk::b20ee1b3-b22d-493d-a4a8-3e38676e88b8" providerId="AD" clId="Web-{34D67895-654E-EF64-D33D-26259CE5C0AF}" dt="2023-05-19T08:44:52.196" v="67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34D67895-654E-EF64-D33D-26259CE5C0AF}" dt="2023-05-19T08:44:52.196" v="67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2" creationId="{CC5542FF-F4DD-B6A3-154A-3FD638EDF7F3}"/>
          </ac:spMkLst>
        </pc:spChg>
        <pc:spChg chg="add del mod">
          <ac:chgData name="Miss G MacNaughton" userId="S::g.macnaughton@oakwoodacademy.org.uk::b20ee1b3-b22d-493d-a4a8-3e38676e88b8" providerId="AD" clId="Web-{34D67895-654E-EF64-D33D-26259CE5C0AF}" dt="2023-05-19T08:43:12.345" v="1"/>
          <ac:spMkLst>
            <pc:docMk/>
            <pc:sldMk cId="1135838606" sldId="501"/>
            <ac:spMk id="4" creationId="{1A79C689-65F7-0ED9-3FB3-60D432A709B7}"/>
          </ac:spMkLst>
        </pc:spChg>
        <pc:spChg chg="mod ord">
          <ac:chgData name="Miss G MacNaughton" userId="S::g.macnaughton@oakwoodacademy.org.uk::b20ee1b3-b22d-493d-a4a8-3e38676e88b8" providerId="AD" clId="Web-{34D67895-654E-EF64-D33D-26259CE5C0AF}" dt="2023-05-19T08:44:52.196" v="67" actId="20577"/>
          <ac:spMkLst>
            <pc:docMk/>
            <pc:sldMk cId="1135838606" sldId="501"/>
            <ac:spMk id="5" creationId="{E996845A-99CC-841B-4940-29EC229BEE5D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3:51.895" v="46"/>
          <ac:spMkLst>
            <pc:docMk/>
            <pc:sldMk cId="1135838606" sldId="501"/>
            <ac:spMk id="8" creationId="{F424FAD2-9EA0-7D74-9741-01CFDB704391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35" creationId="{E3CBB9B1-7B7D-4BA1-A1AF-572168B39539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37" creationId="{907741FC-B544-4A6E-B831-6789D042333D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39" creationId="{3F0BE7ED-7814-4273-B18A-F26CC0380380}"/>
          </ac:spMkLst>
        </pc:spChg>
        <pc:spChg chg="ad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44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46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48" creationId="{3F0BE7ED-7814-4273-B18A-F26CC0380380}"/>
          </ac:spMkLst>
        </pc:spChg>
        <pc:picChg chg="add mod ord">
          <ac:chgData name="Miss G MacNaughton" userId="S::g.macnaughton@oakwoodacademy.org.uk::b20ee1b3-b22d-493d-a4a8-3e38676e88b8" providerId="AD" clId="Web-{34D67895-654E-EF64-D33D-26259CE5C0AF}" dt="2023-05-19T08:44:38.664" v="65"/>
          <ac:picMkLst>
            <pc:docMk/>
            <pc:sldMk cId="1135838606" sldId="501"/>
            <ac:picMk id="6" creationId="{AD20302C-A3E6-3C87-8F7C-43D2EBE011D3}"/>
          </ac:picMkLst>
        </pc:picChg>
        <pc:picChg chg="del">
          <ac:chgData name="Miss G MacNaughton" userId="S::g.macnaughton@oakwoodacademy.org.uk::b20ee1b3-b22d-493d-a4a8-3e38676e88b8" providerId="AD" clId="Web-{34D67895-654E-EF64-D33D-26259CE5C0AF}" dt="2023-05-19T08:43:11.097" v="0"/>
          <ac:picMkLst>
            <pc:docMk/>
            <pc:sldMk cId="1135838606" sldId="501"/>
            <ac:picMk id="7" creationId="{5A8624BA-BFF9-10AF-48A1-CE18084D13FC}"/>
          </ac:picMkLst>
        </pc:picChg>
      </pc:sldChg>
    </pc:docChg>
  </pc:docChgLst>
  <pc:docChgLst>
    <pc:chgData name="Mr S McNeill" userId="S::s.mcneill@oakwoodacademy.org.uk::6e724fb2-b9bb-4cc7-a1a3-10b9ab9ebf2f" providerId="AD" clId="Web-{FC399067-A822-DCD7-37DC-A44C228C6E5D}"/>
    <pc:docChg chg="addSld delSld modSld">
      <pc:chgData name="Mr S McNeill" userId="S::s.mcneill@oakwoodacademy.org.uk::6e724fb2-b9bb-4cc7-a1a3-10b9ab9ebf2f" providerId="AD" clId="Web-{FC399067-A822-DCD7-37DC-A44C228C6E5D}" dt="2023-10-12T12:32:33.127" v="77"/>
      <pc:docMkLst>
        <pc:docMk/>
      </pc:docMkLst>
      <pc:sldChg chg="modSp">
        <pc:chgData name="Mr S McNeill" userId="S::s.mcneill@oakwoodacademy.org.uk::6e724fb2-b9bb-4cc7-a1a3-10b9ab9ebf2f" providerId="AD" clId="Web-{FC399067-A822-DCD7-37DC-A44C228C6E5D}" dt="2023-10-12T12:30:03.366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FC399067-A822-DCD7-37DC-A44C228C6E5D}" dt="2023-10-12T12:30:03.366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C399067-A822-DCD7-37DC-A44C228C6E5D}" dt="2023-10-12T12:31:05.652" v="29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FC399067-A822-DCD7-37DC-A44C228C6E5D}" dt="2023-10-12T12:31:05.652" v="29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C399067-A822-DCD7-37DC-A44C228C6E5D}" dt="2023-10-12T12:32:33.127" v="77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FC399067-A822-DCD7-37DC-A44C228C6E5D}" dt="2023-10-12T12:32:33.127" v="77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FC399067-A822-DCD7-37DC-A44C228C6E5D}" dt="2023-10-12T12:31:25.576" v="38" actId="20577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FC399067-A822-DCD7-37DC-A44C228C6E5D}" dt="2023-10-12T12:31:25.576" v="38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del">
        <pc:chgData name="Mr S McNeill" userId="S::s.mcneill@oakwoodacademy.org.uk::6e724fb2-b9bb-4cc7-a1a3-10b9ab9ebf2f" providerId="AD" clId="Web-{FC399067-A822-DCD7-37DC-A44C228C6E5D}" dt="2023-10-12T12:32:00.422" v="55"/>
        <pc:sldMkLst>
          <pc:docMk/>
          <pc:sldMk cId="277039334" sldId="571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2:02.109" v="56"/>
        <pc:sldMkLst>
          <pc:docMk/>
          <pc:sldMk cId="1410510883" sldId="572"/>
        </pc:sldMkLst>
      </pc:sldChg>
      <pc:sldChg chg="delSp">
        <pc:chgData name="Mr S McNeill" userId="S::s.mcneill@oakwoodacademy.org.uk::6e724fb2-b9bb-4cc7-a1a3-10b9ab9ebf2f" providerId="AD" clId="Web-{FC399067-A822-DCD7-37DC-A44C228C6E5D}" dt="2023-10-12T12:31:56.890" v="54"/>
        <pc:sldMkLst>
          <pc:docMk/>
          <pc:sldMk cId="1585237460" sldId="573"/>
        </pc:sldMkLst>
        <pc:spChg chg="del">
          <ac:chgData name="Mr S McNeill" userId="S::s.mcneill@oakwoodacademy.org.uk::6e724fb2-b9bb-4cc7-a1a3-10b9ab9ebf2f" providerId="AD" clId="Web-{FC399067-A822-DCD7-37DC-A44C228C6E5D}" dt="2023-10-12T12:31:55.952" v="53"/>
          <ac:spMkLst>
            <pc:docMk/>
            <pc:sldMk cId="1585237460" sldId="573"/>
            <ac:spMk id="9" creationId="{B40CF663-8E49-6761-EA06-4791BC04B0F3}"/>
          </ac:spMkLst>
        </pc:spChg>
        <pc:picChg chg="del">
          <ac:chgData name="Mr S McNeill" userId="S::s.mcneill@oakwoodacademy.org.uk::6e724fb2-b9bb-4cc7-a1a3-10b9ab9ebf2f" providerId="AD" clId="Web-{FC399067-A822-DCD7-37DC-A44C228C6E5D}" dt="2023-10-12T12:31:54.515" v="52"/>
          <ac:picMkLst>
            <pc:docMk/>
            <pc:sldMk cId="1585237460" sldId="573"/>
            <ac:picMk id="8" creationId="{C8DC1840-E3C7-EC12-E99B-107CA8ABA34C}"/>
          </ac:picMkLst>
        </pc:picChg>
        <pc:picChg chg="del">
          <ac:chgData name="Mr S McNeill" userId="S::s.mcneill@oakwoodacademy.org.uk::6e724fb2-b9bb-4cc7-a1a3-10b9ab9ebf2f" providerId="AD" clId="Web-{FC399067-A822-DCD7-37DC-A44C228C6E5D}" dt="2023-10-12T12:31:56.890" v="54"/>
          <ac:picMkLst>
            <pc:docMk/>
            <pc:sldMk cId="1585237460" sldId="573"/>
            <ac:picMk id="10" creationId="{0930DFC2-C126-FA52-4301-8318CFC27616}"/>
          </ac:picMkLst>
        </pc:picChg>
      </pc:sldChg>
      <pc:sldChg chg="add del">
        <pc:chgData name="Mr S McNeill" userId="S::s.mcneill@oakwoodacademy.org.uk::6e724fb2-b9bb-4cc7-a1a3-10b9ab9ebf2f" providerId="AD" clId="Web-{FC399067-A822-DCD7-37DC-A44C228C6E5D}" dt="2023-10-12T12:31:40.123" v="44"/>
        <pc:sldMkLst>
          <pc:docMk/>
          <pc:sldMk cId="4006894420" sldId="575"/>
        </pc:sldMkLst>
      </pc:sldChg>
      <pc:sldChg chg="new">
        <pc:chgData name="Mr S McNeill" userId="S::s.mcneill@oakwoodacademy.org.uk::6e724fb2-b9bb-4cc7-a1a3-10b9ab9ebf2f" providerId="AD" clId="Web-{FC399067-A822-DCD7-37DC-A44C228C6E5D}" dt="2023-10-12T12:32:03.812" v="57"/>
        <pc:sldMkLst>
          <pc:docMk/>
          <pc:sldMk cId="3374624581" sldId="576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8.296" v="47"/>
        <pc:sldMkLst>
          <pc:docMk/>
          <pc:sldMk cId="1248793517" sldId="577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8.921" v="48"/>
        <pc:sldMkLst>
          <pc:docMk/>
          <pc:sldMk cId="4206721415" sldId="578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9.389" v="49"/>
        <pc:sldMkLst>
          <pc:docMk/>
          <pc:sldMk cId="2062526830" sldId="579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50.874" v="50"/>
        <pc:sldMkLst>
          <pc:docMk/>
          <pc:sldMk cId="2321823053" sldId="580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53.062" v="51"/>
        <pc:sldMkLst>
          <pc:docMk/>
          <pc:sldMk cId="1029865170" sldId="581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28.778" v="39"/>
        <pc:sldMkLst>
          <pc:docMk/>
          <pc:sldMk cId="1468877931" sldId="582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29.919" v="40"/>
        <pc:sldMkLst>
          <pc:docMk/>
          <pc:sldMk cId="1887551182" sldId="583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30.638" v="41"/>
        <pc:sldMkLst>
          <pc:docMk/>
          <pc:sldMk cId="1896989347" sldId="584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7.608" v="46"/>
        <pc:sldMkLst>
          <pc:docMk/>
          <pc:sldMk cId="797952774" sldId="585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35.404" v="42"/>
        <pc:sldMkLst>
          <pc:docMk/>
          <pc:sldMk cId="2367872455" sldId="587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3.686" v="45"/>
        <pc:sldMkLst>
          <pc:docMk/>
          <pc:sldMk cId="2201580783" sldId="588"/>
        </pc:sldMkLst>
      </pc:sldChg>
    </pc:docChg>
  </pc:docChgLst>
  <pc:docChgLst>
    <pc:chgData name="Mr N Edwards" userId="S::n.edwards@oakwoodacademy.org.uk::77f82cf3-60a9-42e8-aaf9-33e2f9fbdc60" providerId="AD" clId="Web-{E82BF7DA-CBD8-252A-B7E7-7737320447B3}"/>
    <pc:docChg chg="modSld">
      <pc:chgData name="Mr N Edwards" userId="S::n.edwards@oakwoodacademy.org.uk::77f82cf3-60a9-42e8-aaf9-33e2f9fbdc60" providerId="AD" clId="Web-{E82BF7DA-CBD8-252A-B7E7-7737320447B3}" dt="2023-05-04T09:51:38.473" v="2"/>
      <pc:docMkLst>
        <pc:docMk/>
      </pc:docMkLst>
      <pc:sldChg chg="modSp">
        <pc:chgData name="Mr N Edwards" userId="S::n.edwards@oakwoodacademy.org.uk::77f82cf3-60a9-42e8-aaf9-33e2f9fbdc60" providerId="AD" clId="Web-{E82BF7DA-CBD8-252A-B7E7-7737320447B3}" dt="2023-05-04T09:51:38.473" v="2"/>
        <pc:sldMkLst>
          <pc:docMk/>
          <pc:sldMk cId="1639791326" sldId="378"/>
        </pc:sldMkLst>
        <pc:graphicFrameChg chg="modGraphic">
          <ac:chgData name="Mr N Edwards" userId="S::n.edwards@oakwoodacademy.org.uk::77f82cf3-60a9-42e8-aaf9-33e2f9fbdc60" providerId="AD" clId="Web-{E82BF7DA-CBD8-252A-B7E7-7737320447B3}" dt="2023-05-04T09:51:38.473" v="2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clId="Web-{9C729FDC-A7E4-77D1-FC82-A45E8BD7AB63}"/>
    <pc:docChg chg="modSld">
      <pc:chgData name="" userId="" providerId="" clId="Web-{9C729FDC-A7E4-77D1-FC82-A45E8BD7AB63}" dt="2023-12-07T07:39:02.398" v="1" actId="20577"/>
      <pc:docMkLst>
        <pc:docMk/>
      </pc:docMkLst>
      <pc:sldChg chg="modSp">
        <pc:chgData name="" userId="" providerId="" clId="Web-{9C729FDC-A7E4-77D1-FC82-A45E8BD7AB63}" dt="2023-12-07T07:39:02.398" v="1" actId="20577"/>
        <pc:sldMkLst>
          <pc:docMk/>
          <pc:sldMk cId="594778226" sldId="379"/>
        </pc:sldMkLst>
        <pc:spChg chg="mod">
          <ac:chgData name="" userId="" providerId="" clId="Web-{9C729FDC-A7E4-77D1-FC82-A45E8BD7AB63}" dt="2023-12-07T07:39:02.398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iss H Cooke" userId="S::h.cooke@oakwoodacademy.org.uk::a27a84a7-e905-4caa-acdc-56b1e02c2673" providerId="AD" clId="Web-{2B656013-FC5B-B1CE-A66D-AE259532F103}"/>
    <pc:docChg chg="sldOrd">
      <pc:chgData name="Miss H Cooke" userId="S::h.cooke@oakwoodacademy.org.uk::a27a84a7-e905-4caa-acdc-56b1e02c2673" providerId="AD" clId="Web-{2B656013-FC5B-B1CE-A66D-AE259532F103}" dt="2023-06-18T20:01:12.147" v="1"/>
      <pc:docMkLst>
        <pc:docMk/>
      </pc:docMkLst>
      <pc:sldChg chg="ord">
        <pc:chgData name="Miss H Cooke" userId="S::h.cooke@oakwoodacademy.org.uk::a27a84a7-e905-4caa-acdc-56b1e02c2673" providerId="AD" clId="Web-{2B656013-FC5B-B1CE-A66D-AE259532F103}" dt="2023-06-18T20:01:12.147" v="1"/>
        <pc:sldMkLst>
          <pc:docMk/>
          <pc:sldMk cId="1958495175" sldId="534"/>
        </pc:sldMkLst>
      </pc:sldChg>
    </pc:docChg>
  </pc:docChgLst>
  <pc:docChgLst>
    <pc:chgData name="Mrs M Knowles" userId="S::m.knowles@oakwoodacademy.org.uk::628422f7-fee4-43fb-ad3b-0abbb178562b" providerId="AD" clId="Web-{F89F68AC-7862-674B-DC9E-FD1A3A763A7E}"/>
    <pc:docChg chg="modSld">
      <pc:chgData name="Mrs M Knowles" userId="S::m.knowles@oakwoodacademy.org.uk::628422f7-fee4-43fb-ad3b-0abbb178562b" providerId="AD" clId="Web-{F89F68AC-7862-674B-DC9E-FD1A3A763A7E}" dt="2023-06-07T09:59:57.218" v="0" actId="14100"/>
      <pc:docMkLst>
        <pc:docMk/>
      </pc:docMkLst>
      <pc:sldChg chg="modSp">
        <pc:chgData name="Mrs M Knowles" userId="S::m.knowles@oakwoodacademy.org.uk::628422f7-fee4-43fb-ad3b-0abbb178562b" providerId="AD" clId="Web-{F89F68AC-7862-674B-DC9E-FD1A3A763A7E}" dt="2023-06-07T09:59:57.218" v="0" actId="14100"/>
        <pc:sldMkLst>
          <pc:docMk/>
          <pc:sldMk cId="689655962" sldId="505"/>
        </pc:sldMkLst>
        <pc:picChg chg="mod">
          <ac:chgData name="Mrs M Knowles" userId="S::m.knowles@oakwoodacademy.org.uk::628422f7-fee4-43fb-ad3b-0abbb178562b" providerId="AD" clId="Web-{F89F68AC-7862-674B-DC9E-FD1A3A763A7E}" dt="2023-06-07T09:59:57.218" v="0" actId="14100"/>
          <ac:picMkLst>
            <pc:docMk/>
            <pc:sldMk cId="689655962" sldId="505"/>
            <ac:picMk id="6" creationId="{7DF44928-7978-AB10-E6F4-AC8D9B54FB3F}"/>
          </ac:picMkLst>
        </pc:picChg>
      </pc:sldChg>
    </pc:docChg>
  </pc:docChgLst>
  <pc:docChgLst>
    <pc:chgData name="Mr S McNeill" userId="S::s.mcneill@oakwoodacademy.org.uk::6e724fb2-b9bb-4cc7-a1a3-10b9ab9ebf2f" providerId="AD" clId="Web-{3262F704-F32A-A943-8D0C-ACD1FABB7502}"/>
    <pc:docChg chg="addSld modSld">
      <pc:chgData name="Mr S McNeill" userId="S::s.mcneill@oakwoodacademy.org.uk::6e724fb2-b9bb-4cc7-a1a3-10b9ab9ebf2f" providerId="AD" clId="Web-{3262F704-F32A-A943-8D0C-ACD1FABB7502}" dt="2024-01-11T09:04:53.901" v="42" actId="20577"/>
      <pc:docMkLst>
        <pc:docMk/>
      </pc:docMkLst>
      <pc:sldChg chg="addSp delSp modSp new">
        <pc:chgData name="Mr S McNeill" userId="S::s.mcneill@oakwoodacademy.org.uk::6e724fb2-b9bb-4cc7-a1a3-10b9ab9ebf2f" providerId="AD" clId="Web-{3262F704-F32A-A943-8D0C-ACD1FABB7502}" dt="2024-01-11T09:04:53.901" v="42" actId="20577"/>
        <pc:sldMkLst>
          <pc:docMk/>
          <pc:sldMk cId="3716008237" sldId="734"/>
        </pc:sldMkLst>
        <pc:spChg chg="del">
          <ac:chgData name="Mr S McNeill" userId="S::s.mcneill@oakwoodacademy.org.uk::6e724fb2-b9bb-4cc7-a1a3-10b9ab9ebf2f" providerId="AD" clId="Web-{3262F704-F32A-A943-8D0C-ACD1FABB7502}" dt="2024-01-11T09:01:04.433" v="1"/>
          <ac:spMkLst>
            <pc:docMk/>
            <pc:sldMk cId="3716008237" sldId="734"/>
            <ac:spMk id="3" creationId="{705A5896-402C-7087-A6D4-BCFD1D0C1907}"/>
          </ac:spMkLst>
        </pc:spChg>
        <pc:spChg chg="add mod">
          <ac:chgData name="Mr S McNeill" userId="S::s.mcneill@oakwoodacademy.org.uk::6e724fb2-b9bb-4cc7-a1a3-10b9ab9ebf2f" providerId="AD" clId="Web-{3262F704-F32A-A943-8D0C-ACD1FABB7502}" dt="2024-01-11T09:04:53.901" v="42" actId="20577"/>
          <ac:spMkLst>
            <pc:docMk/>
            <pc:sldMk cId="3716008237" sldId="734"/>
            <ac:spMk id="6" creationId="{1A6AD06E-304A-C237-9B22-89AE076771CC}"/>
          </ac:spMkLst>
        </pc:spChg>
        <pc:picChg chg="add mod ord modCrop">
          <ac:chgData name="Mr S McNeill" userId="S::s.mcneill@oakwoodacademy.org.uk::6e724fb2-b9bb-4cc7-a1a3-10b9ab9ebf2f" providerId="AD" clId="Web-{3262F704-F32A-A943-8D0C-ACD1FABB7502}" dt="2024-01-11T09:01:45.904" v="13" actId="1076"/>
          <ac:picMkLst>
            <pc:docMk/>
            <pc:sldMk cId="3716008237" sldId="734"/>
            <ac:picMk id="4" creationId="{B8D6C8C4-1A98-83EE-1ECD-15A3282602A3}"/>
          </ac:picMkLst>
        </pc:picChg>
      </pc:sldChg>
      <pc:sldChg chg="addSp delSp modSp new">
        <pc:chgData name="Mr S McNeill" userId="S::s.mcneill@oakwoodacademy.org.uk::6e724fb2-b9bb-4cc7-a1a3-10b9ab9ebf2f" providerId="AD" clId="Web-{3262F704-F32A-A943-8D0C-ACD1FABB7502}" dt="2024-01-11T09:04:48.322" v="40" actId="20577"/>
        <pc:sldMkLst>
          <pc:docMk/>
          <pc:sldMk cId="939368572" sldId="735"/>
        </pc:sldMkLst>
        <pc:spChg chg="mod">
          <ac:chgData name="Mr S McNeill" userId="S::s.mcneill@oakwoodacademy.org.uk::6e724fb2-b9bb-4cc7-a1a3-10b9ab9ebf2f" providerId="AD" clId="Web-{3262F704-F32A-A943-8D0C-ACD1FABB7502}" dt="2024-01-11T09:04:48.322" v="40" actId="20577"/>
          <ac:spMkLst>
            <pc:docMk/>
            <pc:sldMk cId="939368572" sldId="735"/>
            <ac:spMk id="2" creationId="{23396D74-EB97-A155-9ADF-18333AE46E50}"/>
          </ac:spMkLst>
        </pc:spChg>
        <pc:spChg chg="del">
          <ac:chgData name="Mr S McNeill" userId="S::s.mcneill@oakwoodacademy.org.uk::6e724fb2-b9bb-4cc7-a1a3-10b9ab9ebf2f" providerId="AD" clId="Web-{3262F704-F32A-A943-8D0C-ACD1FABB7502}" dt="2024-01-11T09:02:03.640" v="15"/>
          <ac:spMkLst>
            <pc:docMk/>
            <pc:sldMk cId="939368572" sldId="735"/>
            <ac:spMk id="3" creationId="{A3970A20-373A-347A-4E47-DB0771F9B967}"/>
          </ac:spMkLst>
        </pc:spChg>
        <pc:picChg chg="add mod ord modCrop">
          <ac:chgData name="Mr S McNeill" userId="S::s.mcneill@oakwoodacademy.org.uk::6e724fb2-b9bb-4cc7-a1a3-10b9ab9ebf2f" providerId="AD" clId="Web-{3262F704-F32A-A943-8D0C-ACD1FABB7502}" dt="2024-01-11T09:03:02.519" v="33" actId="14100"/>
          <ac:picMkLst>
            <pc:docMk/>
            <pc:sldMk cId="939368572" sldId="735"/>
            <ac:picMk id="4" creationId="{995593DD-F43B-5E81-083E-9D1A6FDD35E9}"/>
          </ac:picMkLst>
        </pc:picChg>
      </pc:sldChg>
    </pc:docChg>
  </pc:docChgLst>
  <pc:docChgLst>
    <pc:chgData name="Mr S McNeill" userId="S::s.mcneill@oakwoodacademy.org.uk::6e724fb2-b9bb-4cc7-a1a3-10b9ab9ebf2f" providerId="AD" clId="Web-{EEA60159-C43A-7FFF-8390-7F38488127EF}"/>
    <pc:docChg chg="modSld">
      <pc:chgData name="Mr S McNeill" userId="S::s.mcneill@oakwoodacademy.org.uk::6e724fb2-b9bb-4cc7-a1a3-10b9ab9ebf2f" providerId="AD" clId="Web-{EEA60159-C43A-7FFF-8390-7F38488127EF}" dt="2024-01-07T11:06:06.415" v="8" actId="1076"/>
      <pc:docMkLst>
        <pc:docMk/>
      </pc:docMkLst>
      <pc:sldChg chg="addSp modSp">
        <pc:chgData name="Mr S McNeill" userId="S::s.mcneill@oakwoodacademy.org.uk::6e724fb2-b9bb-4cc7-a1a3-10b9ab9ebf2f" providerId="AD" clId="Web-{EEA60159-C43A-7FFF-8390-7F38488127EF}" dt="2024-01-07T11:05:02.163" v="5" actId="1076"/>
        <pc:sldMkLst>
          <pc:docMk/>
          <pc:sldMk cId="3433018417" sldId="614"/>
        </pc:sldMkLst>
        <pc:picChg chg="add mod modCrop">
          <ac:chgData name="Mr S McNeill" userId="S::s.mcneill@oakwoodacademy.org.uk::6e724fb2-b9bb-4cc7-a1a3-10b9ab9ebf2f" providerId="AD" clId="Web-{EEA60159-C43A-7FFF-8390-7F38488127EF}" dt="2024-01-07T11:05:02.163" v="5" actId="1076"/>
          <ac:picMkLst>
            <pc:docMk/>
            <pc:sldMk cId="3433018417" sldId="614"/>
            <ac:picMk id="2" creationId="{BD4BB40D-5F18-C321-8E2F-5217EAE3EBD1}"/>
          </ac:picMkLst>
        </pc:picChg>
      </pc:sldChg>
      <pc:sldChg chg="addSp delSp modSp">
        <pc:chgData name="Mr S McNeill" userId="S::s.mcneill@oakwoodacademy.org.uk::6e724fb2-b9bb-4cc7-a1a3-10b9ab9ebf2f" providerId="AD" clId="Web-{EEA60159-C43A-7FFF-8390-7F38488127EF}" dt="2024-01-07T11:06:06.415" v="8" actId="1076"/>
        <pc:sldMkLst>
          <pc:docMk/>
          <pc:sldMk cId="1439903855" sldId="730"/>
        </pc:sldMkLst>
        <pc:picChg chg="del">
          <ac:chgData name="Mr S McNeill" userId="S::s.mcneill@oakwoodacademy.org.uk::6e724fb2-b9bb-4cc7-a1a3-10b9ab9ebf2f" providerId="AD" clId="Web-{EEA60159-C43A-7FFF-8390-7F38488127EF}" dt="2024-01-07T11:05:56.539" v="6"/>
          <ac:picMkLst>
            <pc:docMk/>
            <pc:sldMk cId="1439903855" sldId="730"/>
            <ac:picMk id="3" creationId="{00000000-0000-0000-0000-000000000000}"/>
          </ac:picMkLst>
        </pc:picChg>
        <pc:picChg chg="add mod">
          <ac:chgData name="Mr S McNeill" userId="S::s.mcneill@oakwoodacademy.org.uk::6e724fb2-b9bb-4cc7-a1a3-10b9ab9ebf2f" providerId="AD" clId="Web-{EEA60159-C43A-7FFF-8390-7F38488127EF}" dt="2024-01-07T11:06:06.415" v="8" actId="1076"/>
          <ac:picMkLst>
            <pc:docMk/>
            <pc:sldMk cId="1439903855" sldId="730"/>
            <ac:picMk id="7" creationId="{4D1CB04D-60BF-1ADA-BD15-2F5E84F7F4EF}"/>
          </ac:picMkLst>
        </pc:picChg>
      </pc:sldChg>
    </pc:docChg>
  </pc:docChgLst>
  <pc:docChgLst>
    <pc:chgData name="Mrs K Jane" userId="S::k.jane@oakwoodacademy.org.uk::d9f48642-3057-4a70-867d-66c1f352d0a7" providerId="AD" clId="Web-{B89E4BB7-C858-084E-544E-E35BDCA14797}"/>
    <pc:docChg chg="addSld delSld modSld">
      <pc:chgData name="Mrs K Jane" userId="S::k.jane@oakwoodacademy.org.uk::d9f48642-3057-4a70-867d-66c1f352d0a7" providerId="AD" clId="Web-{B89E4BB7-C858-084E-544E-E35BDCA14797}" dt="2023-12-12T10:44:59.494" v="44" actId="1076"/>
      <pc:docMkLst>
        <pc:docMk/>
      </pc:docMkLst>
      <pc:sldChg chg="del">
        <pc:chgData name="Mrs K Jane" userId="S::k.jane@oakwoodacademy.org.uk::d9f48642-3057-4a70-867d-66c1f352d0a7" providerId="AD" clId="Web-{B89E4BB7-C858-084E-544E-E35BDCA14797}" dt="2023-12-12T10:29:17.472" v="1"/>
        <pc:sldMkLst>
          <pc:docMk/>
          <pc:sldMk cId="386166035" sldId="304"/>
        </pc:sldMkLst>
      </pc:sldChg>
      <pc:sldChg chg="addSp delSp modSp add">
        <pc:chgData name="Mrs K Jane" userId="S::k.jane@oakwoodacademy.org.uk::d9f48642-3057-4a70-867d-66c1f352d0a7" providerId="AD" clId="Web-{B89E4BB7-C858-084E-544E-E35BDCA14797}" dt="2023-12-12T10:44:59.494" v="44" actId="1076"/>
        <pc:sldMkLst>
          <pc:docMk/>
          <pc:sldMk cId="2726537207" sldId="305"/>
        </pc:sldMkLst>
        <pc:spChg chg="mod">
          <ac:chgData name="Mrs K Jane" userId="S::k.jane@oakwoodacademy.org.uk::d9f48642-3057-4a70-867d-66c1f352d0a7" providerId="AD" clId="Web-{B89E4BB7-C858-084E-544E-E35BDCA14797}" dt="2023-12-12T10:44:59.494" v="44" actId="1076"/>
          <ac:spMkLst>
            <pc:docMk/>
            <pc:sldMk cId="2726537207" sldId="305"/>
            <ac:spMk id="5" creationId="{A189B29B-CE4C-6D06-B85F-C891683EAC36}"/>
          </ac:spMkLst>
        </pc:spChg>
        <pc:picChg chg="add del mod">
          <ac:chgData name="Mrs K Jane" userId="S::k.jane@oakwoodacademy.org.uk::d9f48642-3057-4a70-867d-66c1f352d0a7" providerId="AD" clId="Web-{B89E4BB7-C858-084E-544E-E35BDCA14797}" dt="2023-12-12T10:33:08.380" v="8"/>
          <ac:picMkLst>
            <pc:docMk/>
            <pc:sldMk cId="2726537207" sldId="305"/>
            <ac:picMk id="2" creationId="{FC59E31E-D968-521C-2BDA-6AB8FA03A9E9}"/>
          </ac:picMkLst>
        </pc:picChg>
        <pc:picChg chg="add del mod">
          <ac:chgData name="Mrs K Jane" userId="S::k.jane@oakwoodacademy.org.uk::d9f48642-3057-4a70-867d-66c1f352d0a7" providerId="AD" clId="Web-{B89E4BB7-C858-084E-544E-E35BDCA14797}" dt="2023-12-12T10:37:16.554" v="15"/>
          <ac:picMkLst>
            <pc:docMk/>
            <pc:sldMk cId="2726537207" sldId="305"/>
            <ac:picMk id="3" creationId="{DE90A9D8-FCE6-AC52-EE15-157AB04053AD}"/>
          </ac:picMkLst>
        </pc:picChg>
        <pc:picChg chg="add mod">
          <ac:chgData name="Mrs K Jane" userId="S::k.jane@oakwoodacademy.org.uk::d9f48642-3057-4a70-867d-66c1f352d0a7" providerId="AD" clId="Web-{B89E4BB7-C858-084E-544E-E35BDCA14797}" dt="2023-12-12T10:44:39.790" v="36" actId="1076"/>
          <ac:picMkLst>
            <pc:docMk/>
            <pc:sldMk cId="2726537207" sldId="305"/>
            <ac:picMk id="6" creationId="{EA1617D1-E11C-5323-FFFD-A8517AA233A4}"/>
          </ac:picMkLst>
        </pc:picChg>
        <pc:picChg chg="add mod">
          <ac:chgData name="Mrs K Jane" userId="S::k.jane@oakwoodacademy.org.uk::d9f48642-3057-4a70-867d-66c1f352d0a7" providerId="AD" clId="Web-{B89E4BB7-C858-084E-544E-E35BDCA14797}" dt="2023-12-12T10:44:42.790" v="37" actId="1076"/>
          <ac:picMkLst>
            <pc:docMk/>
            <pc:sldMk cId="2726537207" sldId="305"/>
            <ac:picMk id="7" creationId="{45DC764A-862D-F198-CCBD-EA83D5D1FB25}"/>
          </ac:picMkLst>
        </pc:picChg>
      </pc:sldChg>
    </pc:docChg>
  </pc:docChgLst>
  <pc:docChgLst>
    <pc:chgData name="Mr S McNeill" userId="S::s.mcneill@oakwoodacademy.org.uk::6e724fb2-b9bb-4cc7-a1a3-10b9ab9ebf2f" providerId="AD" clId="Web-{26642D61-55C9-C71D-8935-24167C8F2985}"/>
    <pc:docChg chg="addSld delSld modSld sldOrd">
      <pc:chgData name="Mr S McNeill" userId="S::s.mcneill@oakwoodacademy.org.uk::6e724fb2-b9bb-4cc7-a1a3-10b9ab9ebf2f" providerId="AD" clId="Web-{26642D61-55C9-C71D-8935-24167C8F2985}" dt="2024-02-21T14:52:53.745" v="67"/>
      <pc:docMkLst>
        <pc:docMk/>
      </pc:docMkLst>
      <pc:sldChg chg="del">
        <pc:chgData name="Mr S McNeill" userId="S::s.mcneill@oakwoodacademy.org.uk::6e724fb2-b9bb-4cc7-a1a3-10b9ab9ebf2f" providerId="AD" clId="Web-{26642D61-55C9-C71D-8935-24167C8F2985}" dt="2024-02-21T14:50:42.692" v="11"/>
        <pc:sldMkLst>
          <pc:docMk/>
          <pc:sldMk cId="2313839661" sldId="311"/>
        </pc:sldMkLst>
      </pc:sldChg>
      <pc:sldChg chg="delSp modSp add">
        <pc:chgData name="Mr S McNeill" userId="S::s.mcneill@oakwoodacademy.org.uk::6e724fb2-b9bb-4cc7-a1a3-10b9ab9ebf2f" providerId="AD" clId="Web-{26642D61-55C9-C71D-8935-24167C8F2985}" dt="2024-02-21T14:52:44.682" v="65" actId="1076"/>
        <pc:sldMkLst>
          <pc:docMk/>
          <pc:sldMk cId="2136933111" sldId="343"/>
        </pc:sldMkLst>
        <pc:spChg chg="mod">
          <ac:chgData name="Mr S McNeill" userId="S::s.mcneill@oakwoodacademy.org.uk::6e724fb2-b9bb-4cc7-a1a3-10b9ab9ebf2f" providerId="AD" clId="Web-{26642D61-55C9-C71D-8935-24167C8F2985}" dt="2024-02-21T14:52:19.431" v="54" actId="20577"/>
          <ac:spMkLst>
            <pc:docMk/>
            <pc:sldMk cId="2136933111" sldId="343"/>
            <ac:spMk id="4" creationId="{00000000-0000-0000-0000-000000000000}"/>
          </ac:spMkLst>
        </pc:spChg>
        <pc:spChg chg="mod">
          <ac:chgData name="Mr S McNeill" userId="S::s.mcneill@oakwoodacademy.org.uk::6e724fb2-b9bb-4cc7-a1a3-10b9ab9ebf2f" providerId="AD" clId="Web-{26642D61-55C9-C71D-8935-24167C8F2985}" dt="2024-02-21T14:52:44.682" v="65" actId="1076"/>
          <ac:spMkLst>
            <pc:docMk/>
            <pc:sldMk cId="2136933111" sldId="343"/>
            <ac:spMk id="6" creationId="{00000000-0000-0000-0000-000000000000}"/>
          </ac:spMkLst>
        </pc:spChg>
        <pc:picChg chg="del">
          <ac:chgData name="Mr S McNeill" userId="S::s.mcneill@oakwoodacademy.org.uk::6e724fb2-b9bb-4cc7-a1a3-10b9ab9ebf2f" providerId="AD" clId="Web-{26642D61-55C9-C71D-8935-24167C8F2985}" dt="2024-02-21T14:51:51.836" v="20"/>
          <ac:picMkLst>
            <pc:docMk/>
            <pc:sldMk cId="2136933111" sldId="343"/>
            <ac:picMk id="9" creationId="{00000000-0000-0000-0000-000000000000}"/>
          </ac:picMkLst>
        </pc:picChg>
      </pc:sldChg>
      <pc:sldChg chg="modSp">
        <pc:chgData name="Mr S McNeill" userId="S::s.mcneill@oakwoodacademy.org.uk::6e724fb2-b9bb-4cc7-a1a3-10b9ab9ebf2f" providerId="AD" clId="Web-{26642D61-55C9-C71D-8935-24167C8F2985}" dt="2024-02-21T14:50:05.128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26642D61-55C9-C71D-8935-24167C8F2985}" dt="2024-02-21T14:50:05.128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26642D61-55C9-C71D-8935-24167C8F2985}" dt="2024-02-21T14:50:32.286" v="8" actId="20577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26642D61-55C9-C71D-8935-24167C8F2985}" dt="2024-02-21T14:50:32.286" v="8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addSp delSp modSp">
        <pc:chgData name="Mr S McNeill" userId="S::s.mcneill@oakwoodacademy.org.uk::6e724fb2-b9bb-4cc7-a1a3-10b9ab9ebf2f" providerId="AD" clId="Web-{26642D61-55C9-C71D-8935-24167C8F2985}" dt="2024-02-21T14:52:52.557" v="66"/>
        <pc:sldMkLst>
          <pc:docMk/>
          <pc:sldMk cId="2105073658" sldId="742"/>
        </pc:sldMkLst>
        <pc:spChg chg="add mod">
          <ac:chgData name="Mr S McNeill" userId="S::s.mcneill@oakwoodacademy.org.uk::6e724fb2-b9bb-4cc7-a1a3-10b9ab9ebf2f" providerId="AD" clId="Web-{26642D61-55C9-C71D-8935-24167C8F2985}" dt="2024-02-21T14:52:52.557" v="66"/>
          <ac:spMkLst>
            <pc:docMk/>
            <pc:sldMk cId="2105073658" sldId="742"/>
            <ac:spMk id="3" creationId="{FB082216-9821-E175-81A7-EC149F05AE37}"/>
          </ac:spMkLst>
        </pc:spChg>
        <pc:picChg chg="del">
          <ac:chgData name="Mr S McNeill" userId="S::s.mcneill@oakwoodacademy.org.uk::6e724fb2-b9bb-4cc7-a1a3-10b9ab9ebf2f" providerId="AD" clId="Web-{26642D61-55C9-C71D-8935-24167C8F2985}" dt="2024-02-21T14:52:52.557" v="66"/>
          <ac:picMkLst>
            <pc:docMk/>
            <pc:sldMk cId="2105073658" sldId="742"/>
            <ac:picMk id="4" creationId="{F9258CCE-4356-9AB2-C5BF-88CB5380B5FC}"/>
          </ac:picMkLst>
        </pc:picChg>
      </pc:sldChg>
      <pc:sldChg chg="del">
        <pc:chgData name="Mr S McNeill" userId="S::s.mcneill@oakwoodacademy.org.uk::6e724fb2-b9bb-4cc7-a1a3-10b9ab9ebf2f" providerId="AD" clId="Web-{26642D61-55C9-C71D-8935-24167C8F2985}" dt="2024-02-21T14:50:33.082" v="9"/>
        <pc:sldMkLst>
          <pc:docMk/>
          <pc:sldMk cId="1073915438" sldId="753"/>
        </pc:sldMkLst>
      </pc:sldChg>
      <pc:sldChg chg="del">
        <pc:chgData name="Mr S McNeill" userId="S::s.mcneill@oakwoodacademy.org.uk::6e724fb2-b9bb-4cc7-a1a3-10b9ab9ebf2f" providerId="AD" clId="Web-{26642D61-55C9-C71D-8935-24167C8F2985}" dt="2024-02-21T14:50:33.864" v="10"/>
        <pc:sldMkLst>
          <pc:docMk/>
          <pc:sldMk cId="2180168092" sldId="754"/>
        </pc:sldMkLst>
      </pc:sldChg>
      <pc:sldChg chg="addSp delSp modSp">
        <pc:chgData name="Mr S McNeill" userId="S::s.mcneill@oakwoodacademy.org.uk::6e724fb2-b9bb-4cc7-a1a3-10b9ab9ebf2f" providerId="AD" clId="Web-{26642D61-55C9-C71D-8935-24167C8F2985}" dt="2024-02-21T14:52:53.745" v="67"/>
        <pc:sldMkLst>
          <pc:docMk/>
          <pc:sldMk cId="1456491136" sldId="755"/>
        </pc:sldMkLst>
        <pc:spChg chg="add mod">
          <ac:chgData name="Mr S McNeill" userId="S::s.mcneill@oakwoodacademy.org.uk::6e724fb2-b9bb-4cc7-a1a3-10b9ab9ebf2f" providerId="AD" clId="Web-{26642D61-55C9-C71D-8935-24167C8F2985}" dt="2024-02-21T14:52:53.745" v="67"/>
          <ac:spMkLst>
            <pc:docMk/>
            <pc:sldMk cId="1456491136" sldId="755"/>
            <ac:spMk id="5" creationId="{31E6004C-93B7-912F-F4FC-C405AB47808D}"/>
          </ac:spMkLst>
        </pc:spChg>
        <pc:picChg chg="del">
          <ac:chgData name="Mr S McNeill" userId="S::s.mcneill@oakwoodacademy.org.uk::6e724fb2-b9bb-4cc7-a1a3-10b9ab9ebf2f" providerId="AD" clId="Web-{26642D61-55C9-C71D-8935-24167C8F2985}" dt="2024-02-21T14:52:53.745" v="67"/>
          <ac:picMkLst>
            <pc:docMk/>
            <pc:sldMk cId="1456491136" sldId="755"/>
            <ac:picMk id="4" creationId="{D7526007-672C-5678-8E66-F0432E73B465}"/>
          </ac:picMkLst>
        </pc:picChg>
      </pc:sldChg>
      <pc:sldChg chg="addSp delSp modSp new ord">
        <pc:chgData name="Mr S McNeill" userId="S::s.mcneill@oakwoodacademy.org.uk::6e724fb2-b9bb-4cc7-a1a3-10b9ab9ebf2f" providerId="AD" clId="Web-{26642D61-55C9-C71D-8935-24167C8F2985}" dt="2024-02-21T14:51:49.773" v="19" actId="14100"/>
        <pc:sldMkLst>
          <pc:docMk/>
          <pc:sldMk cId="3889069711" sldId="757"/>
        </pc:sldMkLst>
        <pc:spChg chg="del">
          <ac:chgData name="Mr S McNeill" userId="S::s.mcneill@oakwoodacademy.org.uk::6e724fb2-b9bb-4cc7-a1a3-10b9ab9ebf2f" providerId="AD" clId="Web-{26642D61-55C9-C71D-8935-24167C8F2985}" dt="2024-02-21T14:51:45.804" v="18"/>
          <ac:spMkLst>
            <pc:docMk/>
            <pc:sldMk cId="3889069711" sldId="757"/>
            <ac:spMk id="2" creationId="{36C9F7DF-0252-4E5F-C572-5C4CEF3C3E94}"/>
          </ac:spMkLst>
        </pc:spChg>
        <pc:spChg chg="del">
          <ac:chgData name="Mr S McNeill" userId="S::s.mcneill@oakwoodacademy.org.uk::6e724fb2-b9bb-4cc7-a1a3-10b9ab9ebf2f" providerId="AD" clId="Web-{26642D61-55C9-C71D-8935-24167C8F2985}" dt="2024-02-21T14:51:41.242" v="15"/>
          <ac:spMkLst>
            <pc:docMk/>
            <pc:sldMk cId="3889069711" sldId="757"/>
            <ac:spMk id="3" creationId="{DACA726B-2B49-7FF2-050C-09FB00339B63}"/>
          </ac:spMkLst>
        </pc:spChg>
        <pc:picChg chg="add mod ord">
          <ac:chgData name="Mr S McNeill" userId="S::s.mcneill@oakwoodacademy.org.uk::6e724fb2-b9bb-4cc7-a1a3-10b9ab9ebf2f" providerId="AD" clId="Web-{26642D61-55C9-C71D-8935-24167C8F2985}" dt="2024-02-21T14:51:49.773" v="19" actId="14100"/>
          <ac:picMkLst>
            <pc:docMk/>
            <pc:sldMk cId="3889069711" sldId="757"/>
            <ac:picMk id="4" creationId="{6E8FD191-5443-D765-EA50-D80178B28A0A}"/>
          </ac:picMkLst>
        </pc:picChg>
      </pc:sldChg>
    </pc:docChg>
  </pc:docChgLst>
  <pc:docChgLst>
    <pc:chgData name="Mrs M Knowles" userId="S::m.knowles@oakwoodacademy.org.uk::628422f7-fee4-43fb-ad3b-0abbb178562b" providerId="AD" clId="Web-{99BB1207-21CC-EBAA-8382-7B59641B17FF}"/>
    <pc:docChg chg="modSld">
      <pc:chgData name="Mrs M Knowles" userId="S::m.knowles@oakwoodacademy.org.uk::628422f7-fee4-43fb-ad3b-0abbb178562b" providerId="AD" clId="Web-{99BB1207-21CC-EBAA-8382-7B59641B17FF}" dt="2023-05-17T09:58:10.250" v="1" actId="14100"/>
      <pc:docMkLst>
        <pc:docMk/>
      </pc:docMkLst>
      <pc:sldChg chg="modSp">
        <pc:chgData name="Mrs M Knowles" userId="S::m.knowles@oakwoodacademy.org.uk::628422f7-fee4-43fb-ad3b-0abbb178562b" providerId="AD" clId="Web-{99BB1207-21CC-EBAA-8382-7B59641B17FF}" dt="2023-05-17T09:58:10.250" v="1" actId="14100"/>
        <pc:sldMkLst>
          <pc:docMk/>
          <pc:sldMk cId="689655962" sldId="505"/>
        </pc:sldMkLst>
        <pc:picChg chg="mod">
          <ac:chgData name="Mrs M Knowles" userId="S::m.knowles@oakwoodacademy.org.uk::628422f7-fee4-43fb-ad3b-0abbb178562b" providerId="AD" clId="Web-{99BB1207-21CC-EBAA-8382-7B59641B17FF}" dt="2023-05-17T09:58:10.250" v="1" actId="14100"/>
          <ac:picMkLst>
            <pc:docMk/>
            <pc:sldMk cId="689655962" sldId="505"/>
            <ac:picMk id="5" creationId="{53926508-40BB-2FEB-968D-0F845BF9592E}"/>
          </ac:picMkLst>
        </pc:picChg>
      </pc:sldChg>
    </pc:docChg>
  </pc:docChgLst>
  <pc:docChgLst>
    <pc:chgData name="Mrs M Knowles" userId="S::m.knowles@oakwoodacademy.org.uk::628422f7-fee4-43fb-ad3b-0abbb178562b" providerId="AD" clId="Web-{88A53346-902E-E7FB-3F4B-C217C6D869C5}"/>
    <pc:docChg chg="modSld">
      <pc:chgData name="Mrs M Knowles" userId="S::m.knowles@oakwoodacademy.org.uk::628422f7-fee4-43fb-ad3b-0abbb178562b" providerId="AD" clId="Web-{88A53346-902E-E7FB-3F4B-C217C6D869C5}" dt="2023-10-17T09:58:48.046" v="2" actId="1076"/>
      <pc:docMkLst>
        <pc:docMk/>
      </pc:docMkLst>
      <pc:sldChg chg="modSp">
        <pc:chgData name="Mrs M Knowles" userId="S::m.knowles@oakwoodacademy.org.uk::628422f7-fee4-43fb-ad3b-0abbb178562b" providerId="AD" clId="Web-{88A53346-902E-E7FB-3F4B-C217C6D869C5}" dt="2023-10-17T09:58:48.046" v="2" actId="1076"/>
        <pc:sldMkLst>
          <pc:docMk/>
          <pc:sldMk cId="985125093" sldId="577"/>
        </pc:sldMkLst>
        <pc:spChg chg="mod">
          <ac:chgData name="Mrs M Knowles" userId="S::m.knowles@oakwoodacademy.org.uk::628422f7-fee4-43fb-ad3b-0abbb178562b" providerId="AD" clId="Web-{88A53346-902E-E7FB-3F4B-C217C6D869C5}" dt="2023-10-17T09:58:41.280" v="1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rs M Knowles" userId="S::m.knowles@oakwoodacademy.org.uk::628422f7-fee4-43fb-ad3b-0abbb178562b" providerId="AD" clId="Web-{88A53346-902E-E7FB-3F4B-C217C6D869C5}" dt="2023-10-17T09:58:48.046" v="2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D Wood" userId="S::d.wood@oakwoodacademy.org.uk::0cf25d92-2507-42a0-b96a-5e6bcd55648d" providerId="AD" clId="Web-{B379B81A-A300-E93C-27B4-E57BB345C0B4}"/>
    <pc:docChg chg="modSld">
      <pc:chgData name="Mr D Wood" userId="S::d.wood@oakwoodacademy.org.uk::0cf25d92-2507-42a0-b96a-5e6bcd55648d" providerId="AD" clId="Web-{B379B81A-A300-E93C-27B4-E57BB345C0B4}" dt="2023-11-22T10:40:14.395" v="0" actId="14100"/>
      <pc:docMkLst>
        <pc:docMk/>
      </pc:docMkLst>
      <pc:sldChg chg="modSp">
        <pc:chgData name="Mr D Wood" userId="S::d.wood@oakwoodacademy.org.uk::0cf25d92-2507-42a0-b96a-5e6bcd55648d" providerId="AD" clId="Web-{B379B81A-A300-E93C-27B4-E57BB345C0B4}" dt="2023-11-22T10:40:14.395" v="0" actId="14100"/>
        <pc:sldMkLst>
          <pc:docMk/>
          <pc:sldMk cId="2984292256" sldId="630"/>
        </pc:sldMkLst>
        <pc:picChg chg="mod">
          <ac:chgData name="Mr D Wood" userId="S::d.wood@oakwoodacademy.org.uk::0cf25d92-2507-42a0-b96a-5e6bcd55648d" providerId="AD" clId="Web-{B379B81A-A300-E93C-27B4-E57BB345C0B4}" dt="2023-11-22T10:40:14.395" v="0" actId="14100"/>
          <ac:picMkLst>
            <pc:docMk/>
            <pc:sldMk cId="2984292256" sldId="630"/>
            <ac:picMk id="5" creationId="{78B072E5-F66A-0467-34CC-86720A773E31}"/>
          </ac:picMkLst>
        </pc:picChg>
      </pc:sldChg>
    </pc:docChg>
  </pc:docChgLst>
  <pc:docChgLst>
    <pc:chgData clId="Web-{9E0679A2-8D50-2D47-B009-EF8345C285A7}"/>
    <pc:docChg chg="modSld">
      <pc:chgData name="" userId="" providerId="" clId="Web-{9E0679A2-8D50-2D47-B009-EF8345C285A7}" dt="2023-10-06T11:15:18.780" v="0" actId="20577"/>
      <pc:docMkLst>
        <pc:docMk/>
      </pc:docMkLst>
      <pc:sldChg chg="modSp">
        <pc:chgData name="" userId="" providerId="" clId="Web-{9E0679A2-8D50-2D47-B009-EF8345C285A7}" dt="2023-10-06T11:15:18.780" v="0" actId="20577"/>
        <pc:sldMkLst>
          <pc:docMk/>
          <pc:sldMk cId="1029865170" sldId="581"/>
        </pc:sldMkLst>
        <pc:spChg chg="mod">
          <ac:chgData name="" userId="" providerId="" clId="Web-{9E0679A2-8D50-2D47-B009-EF8345C285A7}" dt="2023-10-06T11:15:18.780" v="0" actId="20577"/>
          <ac:spMkLst>
            <pc:docMk/>
            <pc:sldMk cId="1029865170" sldId="581"/>
            <ac:spMk id="3" creationId="{EF87D860-A650-3DC9-EDF7-94222814FD9E}"/>
          </ac:spMkLst>
        </pc:spChg>
      </pc:sldChg>
    </pc:docChg>
  </pc:docChgLst>
  <pc:docChgLst>
    <pc:chgData name="Mr D Wood" userId="S::d.wood@oakwoodacademy.org.uk::0cf25d92-2507-42a0-b96a-5e6bcd55648d" providerId="AD" clId="Web-{99F8FF53-3AEF-8283-C2A0-F17D7AF2AC8B}"/>
    <pc:docChg chg="addSld modSld sldOrd">
      <pc:chgData name="Mr D Wood" userId="S::d.wood@oakwoodacademy.org.uk::0cf25d92-2507-42a0-b96a-5e6bcd55648d" providerId="AD" clId="Web-{99F8FF53-3AEF-8283-C2A0-F17D7AF2AC8B}" dt="2023-03-08T10:30:05.100" v="68" actId="20577"/>
      <pc:docMkLst>
        <pc:docMk/>
      </pc:docMkLst>
      <pc:sldChg chg="modSp add ord">
        <pc:chgData name="Mr D Wood" userId="S::d.wood@oakwoodacademy.org.uk::0cf25d92-2507-42a0-b96a-5e6bcd55648d" providerId="AD" clId="Web-{99F8FF53-3AEF-8283-C2A0-F17D7AF2AC8B}" dt="2023-03-08T10:30:05.100" v="68" actId="20577"/>
        <pc:sldMkLst>
          <pc:docMk/>
          <pc:sldMk cId="2483883385" sldId="404"/>
        </pc:sldMkLst>
        <pc:spChg chg="mod">
          <ac:chgData name="Mr D Wood" userId="S::d.wood@oakwoodacademy.org.uk::0cf25d92-2507-42a0-b96a-5e6bcd55648d" providerId="AD" clId="Web-{99F8FF53-3AEF-8283-C2A0-F17D7AF2AC8B}" dt="2023-03-08T10:30:05.100" v="68" actId="20577"/>
          <ac:spMkLst>
            <pc:docMk/>
            <pc:sldMk cId="2483883385" sldId="404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86C7DF40-EAB8-C55D-0F0D-B1EC42902B86}"/>
    <pc:docChg chg="addSld delSld">
      <pc:chgData name="Mrs K Jane" userId="S::k.jane@oakwoodacademy.org.uk::d9f48642-3057-4a70-867d-66c1f352d0a7" providerId="AD" clId="Web-{86C7DF40-EAB8-C55D-0F0D-B1EC42902B86}" dt="2023-11-06T10:41:28.915" v="2"/>
      <pc:docMkLst>
        <pc:docMk/>
      </pc:docMkLst>
      <pc:sldChg chg="del">
        <pc:chgData name="Mrs K Jane" userId="S::k.jane@oakwoodacademy.org.uk::d9f48642-3057-4a70-867d-66c1f352d0a7" providerId="AD" clId="Web-{86C7DF40-EAB8-C55D-0F0D-B1EC42902B86}" dt="2023-11-06T10:41:08.680" v="1"/>
        <pc:sldMkLst>
          <pc:docMk/>
          <pc:sldMk cId="985125093" sldId="577"/>
        </pc:sldMkLst>
      </pc:sldChg>
      <pc:sldChg chg="del">
        <pc:chgData name="Mrs K Jane" userId="S::k.jane@oakwoodacademy.org.uk::d9f48642-3057-4a70-867d-66c1f352d0a7" providerId="AD" clId="Web-{86C7DF40-EAB8-C55D-0F0D-B1EC42902B86}" dt="2023-11-06T10:41:08.055" v="0"/>
        <pc:sldMkLst>
          <pc:docMk/>
          <pc:sldMk cId="650301582" sldId="584"/>
        </pc:sldMkLst>
      </pc:sldChg>
      <pc:sldChg chg="add">
        <pc:chgData name="Mrs K Jane" userId="S::k.jane@oakwoodacademy.org.uk::d9f48642-3057-4a70-867d-66c1f352d0a7" providerId="AD" clId="Web-{86C7DF40-EAB8-C55D-0F0D-B1EC42902B86}" dt="2023-11-06T10:41:28.915" v="2"/>
        <pc:sldMkLst>
          <pc:docMk/>
          <pc:sldMk cId="336679720" sldId="600"/>
        </pc:sldMkLst>
      </pc:sldChg>
    </pc:docChg>
  </pc:docChgLst>
  <pc:docChgLst>
    <pc:chgData name="Mr Abraham" userId="S::s.mangalath@oakwoodacademy.org.uk::2a989bdb-41d4-466e-bfa3-b94b7d5f28dd" providerId="AD" clId="Web-{71E82352-D54B-EF9C-CC39-AE8EFFA3379D}"/>
    <pc:docChg chg="modSld">
      <pc:chgData name="Mr Abraham" userId="S::s.mangalath@oakwoodacademy.org.uk::2a989bdb-41d4-466e-bfa3-b94b7d5f28dd" providerId="AD" clId="Web-{71E82352-D54B-EF9C-CC39-AE8EFFA3379D}" dt="2024-02-21T11:01:46.911" v="0" actId="14100"/>
      <pc:docMkLst>
        <pc:docMk/>
      </pc:docMkLst>
      <pc:sldChg chg="modSp">
        <pc:chgData name="Mr Abraham" userId="S::s.mangalath@oakwoodacademy.org.uk::2a989bdb-41d4-466e-bfa3-b94b7d5f28dd" providerId="AD" clId="Web-{71E82352-D54B-EF9C-CC39-AE8EFFA3379D}" dt="2024-02-21T11:01:46.911" v="0" actId="14100"/>
        <pc:sldMkLst>
          <pc:docMk/>
          <pc:sldMk cId="3434277290" sldId="613"/>
        </pc:sldMkLst>
        <pc:spChg chg="mod">
          <ac:chgData name="Mr Abraham" userId="S::s.mangalath@oakwoodacademy.org.uk::2a989bdb-41d4-466e-bfa3-b94b7d5f28dd" providerId="AD" clId="Web-{71E82352-D54B-EF9C-CC39-AE8EFFA3379D}" dt="2024-02-21T11:01:46.911" v="0" actId="14100"/>
          <ac:spMkLst>
            <pc:docMk/>
            <pc:sldMk cId="3434277290" sldId="613"/>
            <ac:spMk id="5" creationId="{5D4E3656-5A52-C627-8A82-15397D3337C1}"/>
          </ac:spMkLst>
        </pc:spChg>
      </pc:sldChg>
    </pc:docChg>
  </pc:docChgLst>
  <pc:docChgLst>
    <pc:chgData name="Mrs K Jane" userId="S::k.jane@oakwoodacademy.org.uk::d9f48642-3057-4a70-867d-66c1f352d0a7" providerId="AD" clId="Web-{F1E29852-6558-7CC0-AAAC-6B0B4BACB819}"/>
    <pc:docChg chg="modSld">
      <pc:chgData name="Mrs K Jane" userId="S::k.jane@oakwoodacademy.org.uk::d9f48642-3057-4a70-867d-66c1f352d0a7" providerId="AD" clId="Web-{F1E29852-6558-7CC0-AAAC-6B0B4BACB819}" dt="2023-06-19T13:27:01.470" v="88" actId="20577"/>
      <pc:docMkLst>
        <pc:docMk/>
      </pc:docMkLst>
      <pc:sldChg chg="addSp modSp">
        <pc:chgData name="Mrs K Jane" userId="S::k.jane@oakwoodacademy.org.uk::d9f48642-3057-4a70-867d-66c1f352d0a7" providerId="AD" clId="Web-{F1E29852-6558-7CC0-AAAC-6B0B4BACB819}" dt="2023-06-19T13:27:01.470" v="88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F1E29852-6558-7CC0-AAAC-6B0B4BACB819}" dt="2023-06-19T13:27:01.470" v="88" actId="20577"/>
          <ac:spMkLst>
            <pc:docMk/>
            <pc:sldMk cId="689655962" sldId="505"/>
            <ac:spMk id="5" creationId="{6AF6DD0C-EF6E-37E6-D33E-31DBDC9EC7C7}"/>
          </ac:spMkLst>
        </pc:spChg>
        <pc:picChg chg="add mod">
          <ac:chgData name="Mrs K Jane" userId="S::k.jane@oakwoodacademy.org.uk::d9f48642-3057-4a70-867d-66c1f352d0a7" providerId="AD" clId="Web-{F1E29852-6558-7CC0-AAAC-6B0B4BACB819}" dt="2023-06-19T13:19:14.988" v="78" actId="1076"/>
          <ac:picMkLst>
            <pc:docMk/>
            <pc:sldMk cId="689655962" sldId="505"/>
            <ac:picMk id="3" creationId="{9BDC82A6-CD9F-0A2E-A75B-613A83D1523D}"/>
          </ac:picMkLst>
        </pc:picChg>
        <pc:picChg chg="add mod">
          <ac:chgData name="Mrs K Jane" userId="S::k.jane@oakwoodacademy.org.uk::d9f48642-3057-4a70-867d-66c1f352d0a7" providerId="AD" clId="Web-{F1E29852-6558-7CC0-AAAC-6B0B4BACB819}" dt="2023-06-19T13:25:39.030" v="86" actId="14100"/>
          <ac:picMkLst>
            <pc:docMk/>
            <pc:sldMk cId="689655962" sldId="505"/>
            <ac:picMk id="6" creationId="{322E6683-D197-971E-53D1-70AB9330036A}"/>
          </ac:picMkLst>
        </pc:picChg>
      </pc:sldChg>
      <pc:sldChg chg="addSp modSp">
        <pc:chgData name="Mrs K Jane" userId="S::k.jane@oakwoodacademy.org.uk::d9f48642-3057-4a70-867d-66c1f352d0a7" providerId="AD" clId="Web-{F1E29852-6558-7CC0-AAAC-6B0B4BACB819}" dt="2023-06-19T13:06:50.654" v="70" actId="1076"/>
        <pc:sldMkLst>
          <pc:docMk/>
          <pc:sldMk cId="1280582096" sldId="537"/>
        </pc:sldMkLst>
        <pc:spChg chg="add mod">
          <ac:chgData name="Mrs K Jane" userId="S::k.jane@oakwoodacademy.org.uk::d9f48642-3057-4a70-867d-66c1f352d0a7" providerId="AD" clId="Web-{F1E29852-6558-7CC0-AAAC-6B0B4BACB819}" dt="2023-06-19T13:06:50.654" v="70" actId="1076"/>
          <ac:spMkLst>
            <pc:docMk/>
            <pc:sldMk cId="1280582096" sldId="537"/>
            <ac:spMk id="2" creationId="{5525AC8A-DFA8-7030-3D64-D30B4D73B401}"/>
          </ac:spMkLst>
        </pc:spChg>
        <pc:spChg chg="mod">
          <ac:chgData name="Mrs K Jane" userId="S::k.jane@oakwoodacademy.org.uk::d9f48642-3057-4a70-867d-66c1f352d0a7" providerId="AD" clId="Web-{F1E29852-6558-7CC0-AAAC-6B0B4BACB819}" dt="2023-06-19T13:05:41.715" v="29" actId="20577"/>
          <ac:spMkLst>
            <pc:docMk/>
            <pc:sldMk cId="1280582096" sldId="537"/>
            <ac:spMk id="5" creationId="{00000000-0000-0000-0000-000000000000}"/>
          </ac:spMkLst>
        </pc:spChg>
        <pc:spChg chg="mod">
          <ac:chgData name="Mrs K Jane" userId="S::k.jane@oakwoodacademy.org.uk::d9f48642-3057-4a70-867d-66c1f352d0a7" providerId="AD" clId="Web-{F1E29852-6558-7CC0-AAAC-6B0B4BACB819}" dt="2023-06-19T13:06:23.356" v="59" actId="20577"/>
          <ac:spMkLst>
            <pc:docMk/>
            <pc:sldMk cId="1280582096" sldId="537"/>
            <ac:spMk id="6" creationId="{00000000-0000-0000-0000-000000000000}"/>
          </ac:spMkLst>
        </pc:spChg>
        <pc:picChg chg="mod">
          <ac:chgData name="Mrs K Jane" userId="S::k.jane@oakwoodacademy.org.uk::d9f48642-3057-4a70-867d-66c1f352d0a7" providerId="AD" clId="Web-{F1E29852-6558-7CC0-AAAC-6B0B4BACB819}" dt="2023-06-19T13:04:26.572" v="19" actId="1076"/>
          <ac:picMkLst>
            <pc:docMk/>
            <pc:sldMk cId="1280582096" sldId="537"/>
            <ac:picMk id="4" creationId="{00000000-0000-0000-0000-000000000000}"/>
          </ac:picMkLst>
        </pc:picChg>
      </pc:sldChg>
      <pc:sldChg chg="modSp">
        <pc:chgData name="Mrs K Jane" userId="S::k.jane@oakwoodacademy.org.uk::d9f48642-3057-4a70-867d-66c1f352d0a7" providerId="AD" clId="Web-{F1E29852-6558-7CC0-AAAC-6B0B4BACB819}" dt="2023-06-19T13:07:04.561" v="74" actId="20577"/>
        <pc:sldMkLst>
          <pc:docMk/>
          <pc:sldMk cId="1145783308" sldId="538"/>
        </pc:sldMkLst>
        <pc:spChg chg="mod">
          <ac:chgData name="Mrs K Jane" userId="S::k.jane@oakwoodacademy.org.uk::d9f48642-3057-4a70-867d-66c1f352d0a7" providerId="AD" clId="Web-{F1E29852-6558-7CC0-AAAC-6B0B4BACB819}" dt="2023-06-19T13:07:04.561" v="74" actId="20577"/>
          <ac:spMkLst>
            <pc:docMk/>
            <pc:sldMk cId="1145783308" sldId="538"/>
            <ac:spMk id="2" creationId="{00000000-0000-0000-0000-000000000000}"/>
          </ac:spMkLst>
        </pc:spChg>
      </pc:sldChg>
    </pc:docChg>
  </pc:docChgLst>
  <pc:docChgLst>
    <pc:chgData name="Miss S Sanderson" userId="S::s.sanderson@oakwoodacademy.org.uk::101db1de-ce64-460a-a3cf-2294c221df4c" providerId="AD" clId="Web-{CA500ED7-10E1-2A6A-E683-35AE07DAB1B3}"/>
    <pc:docChg chg="modSld">
      <pc:chgData name="Miss S Sanderson" userId="S::s.sanderson@oakwoodacademy.org.uk::101db1de-ce64-460a-a3cf-2294c221df4c" providerId="AD" clId="Web-{CA500ED7-10E1-2A6A-E683-35AE07DAB1B3}" dt="2023-12-14T10:47:03.576" v="0" actId="20577"/>
      <pc:docMkLst>
        <pc:docMk/>
      </pc:docMkLst>
      <pc:sldChg chg="modSp">
        <pc:chgData name="Miss S Sanderson" userId="S::s.sanderson@oakwoodacademy.org.uk::101db1de-ce64-460a-a3cf-2294c221df4c" providerId="AD" clId="Web-{CA500ED7-10E1-2A6A-E683-35AE07DAB1B3}" dt="2023-12-14T10:47:03.576" v="0" actId="20577"/>
        <pc:sldMkLst>
          <pc:docMk/>
          <pc:sldMk cId="2625550130" sldId="565"/>
        </pc:sldMkLst>
        <pc:spChg chg="mod">
          <ac:chgData name="Miss S Sanderson" userId="S::s.sanderson@oakwoodacademy.org.uk::101db1de-ce64-460a-a3cf-2294c221df4c" providerId="AD" clId="Web-{CA500ED7-10E1-2A6A-E683-35AE07DAB1B3}" dt="2023-12-14T10:47:03.576" v="0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s K Cuthbert" userId="S::k.cuthbert@oakwoodacademy.org.uk::d8d1349e-b469-4275-9de3-9841cdc92874" providerId="AD" clId="Web-{F2D775BA-6440-122D-580F-6905D1165486}"/>
    <pc:docChg chg="modSld">
      <pc:chgData name="Ms K Cuthbert" userId="S::k.cuthbert@oakwoodacademy.org.uk::d8d1349e-b469-4275-9de3-9841cdc92874" providerId="AD" clId="Web-{F2D775BA-6440-122D-580F-6905D1165486}" dt="2023-06-15T07:19:55.255" v="3" actId="14100"/>
      <pc:docMkLst>
        <pc:docMk/>
      </pc:docMkLst>
      <pc:sldChg chg="modSp">
        <pc:chgData name="Ms K Cuthbert" userId="S::k.cuthbert@oakwoodacademy.org.uk::d8d1349e-b469-4275-9de3-9841cdc92874" providerId="AD" clId="Web-{F2D775BA-6440-122D-580F-6905D1165486}" dt="2023-06-15T07:19:55.255" v="3" actId="14100"/>
        <pc:sldMkLst>
          <pc:docMk/>
          <pc:sldMk cId="689655962" sldId="505"/>
        </pc:sldMkLst>
        <pc:picChg chg="mod">
          <ac:chgData name="Ms K Cuthbert" userId="S::k.cuthbert@oakwoodacademy.org.uk::d8d1349e-b469-4275-9de3-9841cdc92874" providerId="AD" clId="Web-{F2D775BA-6440-122D-580F-6905D1165486}" dt="2023-06-15T07:19:55.255" v="3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r S McNeill" userId="S::s.mcneill@oakwoodacademy.org.uk::6e724fb2-b9bb-4cc7-a1a3-10b9ab9ebf2f" providerId="AD" clId="Web-{F3C4F3F2-CA86-2399-5BF0-399219C20C16}"/>
    <pc:docChg chg="modSld">
      <pc:chgData name="Mr S McNeill" userId="S::s.mcneill@oakwoodacademy.org.uk::6e724fb2-b9bb-4cc7-a1a3-10b9ab9ebf2f" providerId="AD" clId="Web-{F3C4F3F2-CA86-2399-5BF0-399219C20C16}" dt="2023-10-16T06:44:55.603" v="16" actId="1076"/>
      <pc:docMkLst>
        <pc:docMk/>
      </pc:docMkLst>
      <pc:sldChg chg="addSp delSp modSp mod setBg">
        <pc:chgData name="Mr S McNeill" userId="S::s.mcneill@oakwoodacademy.org.uk::6e724fb2-b9bb-4cc7-a1a3-10b9ab9ebf2f" providerId="AD" clId="Web-{F3C4F3F2-CA86-2399-5BF0-399219C20C16}" dt="2023-10-16T06:44:55.603" v="16" actId="1076"/>
        <pc:sldMkLst>
          <pc:docMk/>
          <pc:sldMk cId="146181300" sldId="580"/>
        </pc:sldMkLst>
        <pc:spChg chg="mod">
          <ac:chgData name="Mr S McNeill" userId="S::s.mcneill@oakwoodacademy.org.uk::6e724fb2-b9bb-4cc7-a1a3-10b9ab9ebf2f" providerId="AD" clId="Web-{F3C4F3F2-CA86-2399-5BF0-399219C20C16}" dt="2023-10-16T06:44:51.759" v="14" actId="1076"/>
          <ac:spMkLst>
            <pc:docMk/>
            <pc:sldMk cId="146181300" sldId="580"/>
            <ac:spMk id="2" creationId="{00000000-0000-0000-0000-000000000000}"/>
          </ac:spMkLst>
        </pc:spChg>
        <pc:spChg chg="mod ord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3" creationId="{00000000-0000-0000-0000-000000000000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9" creationId="{E3CBB9B1-7B7D-4BA1-A1AF-572168B39539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11" creationId="{907741FC-B544-4A6E-B831-6789D042333D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13" creationId="{3F0BE7ED-7814-4273-B18A-F26CC0380380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2.790" v="5"/>
          <ac:spMkLst>
            <pc:docMk/>
            <pc:sldMk cId="146181300" sldId="580"/>
            <ac:spMk id="18" creationId="{11D6A2A3-F101-46F7-8B6F-1C699CAFE9AD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2.790" v="5"/>
          <ac:spMkLst>
            <pc:docMk/>
            <pc:sldMk cId="146181300" sldId="580"/>
            <ac:spMk id="20" creationId="{529E760E-527D-4053-A309-F2BDE12501CD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2.790" v="5"/>
          <ac:spMkLst>
            <pc:docMk/>
            <pc:sldMk cId="146181300" sldId="580"/>
            <ac:spMk id="22" creationId="{4153D448-4ED1-429A-A28C-8316DE7CAF7E}"/>
          </ac:spMkLst>
        </pc:spChg>
        <pc:picChg chg="add mod ord">
          <ac:chgData name="Mr S McNeill" userId="S::s.mcneill@oakwoodacademy.org.uk::6e724fb2-b9bb-4cc7-a1a3-10b9ab9ebf2f" providerId="AD" clId="Web-{F3C4F3F2-CA86-2399-5BF0-399219C20C16}" dt="2023-10-16T06:44:55.603" v="16" actId="1076"/>
          <ac:picMkLst>
            <pc:docMk/>
            <pc:sldMk cId="146181300" sldId="580"/>
            <ac:picMk id="4" creationId="{5709D4BE-5730-99DE-E5B3-ABE005002F84}"/>
          </ac:picMkLst>
        </pc:picChg>
      </pc:sldChg>
    </pc:docChg>
  </pc:docChgLst>
  <pc:docChgLst>
    <pc:chgData name="Mrs K Jane" userId="S::k.jane@oakwoodacademy.org.uk::d9f48642-3057-4a70-867d-66c1f352d0a7" providerId="AD" clId="Web-{D70DD1B0-B4DD-88F2-35A8-3739FA575B22}"/>
    <pc:docChg chg="modSld">
      <pc:chgData name="Mrs K Jane" userId="S::k.jane@oakwoodacademy.org.uk::d9f48642-3057-4a70-867d-66c1f352d0a7" providerId="AD" clId="Web-{D70DD1B0-B4DD-88F2-35A8-3739FA575B22}" dt="2023-03-21T13:08:35.363" v="46" actId="1076"/>
      <pc:docMkLst>
        <pc:docMk/>
      </pc:docMkLst>
      <pc:sldChg chg="delSp">
        <pc:chgData name="Mrs K Jane" userId="S::k.jane@oakwoodacademy.org.uk::d9f48642-3057-4a70-867d-66c1f352d0a7" providerId="AD" clId="Web-{D70DD1B0-B4DD-88F2-35A8-3739FA575B22}" dt="2023-03-21T13:01:41.947" v="2"/>
        <pc:sldMkLst>
          <pc:docMk/>
          <pc:sldMk cId="2410351178" sldId="369"/>
        </pc:sldMkLst>
        <pc:picChg chg="del">
          <ac:chgData name="Mrs K Jane" userId="S::k.jane@oakwoodacademy.org.uk::d9f48642-3057-4a70-867d-66c1f352d0a7" providerId="AD" clId="Web-{D70DD1B0-B4DD-88F2-35A8-3739FA575B22}" dt="2023-03-21T13:01:41.947" v="2"/>
          <ac:picMkLst>
            <pc:docMk/>
            <pc:sldMk cId="2410351178" sldId="369"/>
            <ac:picMk id="3" creationId="{03FCD2C2-D158-BC28-FE07-855C0131B0B0}"/>
          </ac:picMkLst>
        </pc:picChg>
      </pc:sldChg>
      <pc:sldChg chg="addSp delSp modSp">
        <pc:chgData name="Mrs K Jane" userId="S::k.jane@oakwoodacademy.org.uk::d9f48642-3057-4a70-867d-66c1f352d0a7" providerId="AD" clId="Web-{D70DD1B0-B4DD-88F2-35A8-3739FA575B22}" dt="2023-03-21T13:08:02.753" v="41" actId="1076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D70DD1B0-B4DD-88F2-35A8-3739FA575B22}" dt="2023-03-21T13:05:38.859" v="21" actId="1076"/>
          <ac:spMkLst>
            <pc:docMk/>
            <pc:sldMk cId="527756420" sldId="395"/>
            <ac:spMk id="2" creationId="{B9860766-B95C-3B90-3867-E373077D2E20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7:52.878" v="39" actId="20577"/>
          <ac:spMkLst>
            <pc:docMk/>
            <pc:sldMk cId="527756420" sldId="395"/>
            <ac:spMk id="3" creationId="{600FAB25-786C-F038-2D29-94884C8A1583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8:00.972" v="40" actId="1076"/>
          <ac:spMkLst>
            <pc:docMk/>
            <pc:sldMk cId="527756420" sldId="395"/>
            <ac:spMk id="9" creationId="{71B9287C-5B53-6381-1111-5F49A7186A3A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4:57.717" v="14" actId="20577"/>
          <ac:spMkLst>
            <pc:docMk/>
            <pc:sldMk cId="527756420" sldId="395"/>
            <ac:spMk id="16" creationId="{615A25AD-DAAE-C564-47C2-618CCB747C85}"/>
          </ac:spMkLst>
        </pc:spChg>
        <pc:graphicFrameChg chg="del">
          <ac:chgData name="Mrs K Jane" userId="S::k.jane@oakwoodacademy.org.uk::d9f48642-3057-4a70-867d-66c1f352d0a7" providerId="AD" clId="Web-{D70DD1B0-B4DD-88F2-35A8-3739FA575B22}" dt="2023-03-21T13:04:37.498" v="6"/>
          <ac:graphicFrameMkLst>
            <pc:docMk/>
            <pc:sldMk cId="527756420" sldId="395"/>
            <ac:graphicFrameMk id="6" creationId="{039F1279-2148-BA35-0788-6BF05621215D}"/>
          </ac:graphicFrameMkLst>
        </pc:graphicFrameChg>
        <pc:graphicFrameChg chg="del">
          <ac:chgData name="Mrs K Jane" userId="S::k.jane@oakwoodacademy.org.uk::d9f48642-3057-4a70-867d-66c1f352d0a7" providerId="AD" clId="Web-{D70DD1B0-B4DD-88F2-35A8-3739FA575B22}" dt="2023-03-21T13:04:41.108" v="7"/>
          <ac:graphicFrameMkLst>
            <pc:docMk/>
            <pc:sldMk cId="527756420" sldId="395"/>
            <ac:graphicFrameMk id="8" creationId="{22DF6C0B-D443-7D45-1D61-60A13B2C740C}"/>
          </ac:graphicFrameMkLst>
        </pc:graphicFrameChg>
        <pc:graphicFrameChg chg="del">
          <ac:chgData name="Mrs K Jane" userId="S::k.jane@oakwoodacademy.org.uk::d9f48642-3057-4a70-867d-66c1f352d0a7" providerId="AD" clId="Web-{D70DD1B0-B4DD-88F2-35A8-3739FA575B22}" dt="2023-03-21T13:04:47.467" v="10"/>
          <ac:graphicFrameMkLst>
            <pc:docMk/>
            <pc:sldMk cId="527756420" sldId="395"/>
            <ac:graphicFrameMk id="10" creationId="{875FC3F3-43F6-BCE6-4BA2-95AB5C6CAF02}"/>
          </ac:graphicFrameMkLst>
        </pc:graphicFrameChg>
        <pc:graphicFrameChg chg="add mod modGraphic">
          <ac:chgData name="Mrs K Jane" userId="S::k.jane@oakwoodacademy.org.uk::d9f48642-3057-4a70-867d-66c1f352d0a7" providerId="AD" clId="Web-{D70DD1B0-B4DD-88F2-35A8-3739FA575B22}" dt="2023-03-21T13:06:15.360" v="28"/>
          <ac:graphicFrameMkLst>
            <pc:docMk/>
            <pc:sldMk cId="527756420" sldId="395"/>
            <ac:graphicFrameMk id="13" creationId="{D2E6DAF6-C5AC-7BAC-1EDF-55F9392D3325}"/>
          </ac:graphicFrameMkLst>
        </pc:graphicFrameChg>
        <pc:graphicFrameChg chg="del">
          <ac:chgData name="Mrs K Jane" userId="S::k.jane@oakwoodacademy.org.uk::d9f48642-3057-4a70-867d-66c1f352d0a7" providerId="AD" clId="Web-{D70DD1B0-B4DD-88F2-35A8-3739FA575B22}" dt="2023-03-21T13:04:33.686" v="5"/>
          <ac:graphicFrameMkLst>
            <pc:docMk/>
            <pc:sldMk cId="527756420" sldId="395"/>
            <ac:graphicFrameMk id="14" creationId="{89C815D3-31B8-6C73-5F89-CECF2EB7AB42}"/>
          </ac:graphicFrameMkLst>
        </pc:graphicFrameChg>
        <pc:graphicFrameChg chg="add mod modGraphic">
          <ac:chgData name="Mrs K Jane" userId="S::k.jane@oakwoodacademy.org.uk::d9f48642-3057-4a70-867d-66c1f352d0a7" providerId="AD" clId="Web-{D70DD1B0-B4DD-88F2-35A8-3739FA575B22}" dt="2023-03-21T13:06:46.845" v="32"/>
          <ac:graphicFrameMkLst>
            <pc:docMk/>
            <pc:sldMk cId="527756420" sldId="395"/>
            <ac:graphicFrameMk id="17" creationId="{A0A085CE-6087-8638-6042-03B57B75D59B}"/>
          </ac:graphicFrameMkLst>
        </pc:graphicFrameChg>
        <pc:graphicFrameChg chg="add mod modGraphic">
          <ac:chgData name="Mrs K Jane" userId="S::k.jane@oakwoodacademy.org.uk::d9f48642-3057-4a70-867d-66c1f352d0a7" providerId="AD" clId="Web-{D70DD1B0-B4DD-88F2-35A8-3739FA575B22}" dt="2023-03-21T13:07:18.064" v="36"/>
          <ac:graphicFrameMkLst>
            <pc:docMk/>
            <pc:sldMk cId="527756420" sldId="395"/>
            <ac:graphicFrameMk id="19" creationId="{B21FF39B-6304-1C85-B276-C52A60A6C6AB}"/>
          </ac:graphicFrameMkLst>
        </pc:graphicFrameChg>
        <pc:graphicFrameChg chg="add mod">
          <ac:chgData name="Mrs K Jane" userId="S::k.jane@oakwoodacademy.org.uk::d9f48642-3057-4a70-867d-66c1f352d0a7" providerId="AD" clId="Web-{D70DD1B0-B4DD-88F2-35A8-3739FA575B22}" dt="2023-03-21T13:07:37.127" v="38" actId="1076"/>
          <ac:graphicFrameMkLst>
            <pc:docMk/>
            <pc:sldMk cId="527756420" sldId="395"/>
            <ac:graphicFrameMk id="21" creationId="{222FA199-A10E-BF9C-D4A9-9DC79B22CD3A}"/>
          </ac:graphicFrameMkLst>
        </pc:graphicFrameChg>
        <pc:picChg chg="del">
          <ac:chgData name="Mrs K Jane" userId="S::k.jane@oakwoodacademy.org.uk::d9f48642-3057-4a70-867d-66c1f352d0a7" providerId="AD" clId="Web-{D70DD1B0-B4DD-88F2-35A8-3739FA575B22}" dt="2023-03-21T13:01:33.697" v="0"/>
          <ac:picMkLst>
            <pc:docMk/>
            <pc:sldMk cId="527756420" sldId="395"/>
            <ac:picMk id="11" creationId="{D11375E4-CDE9-3DAF-4797-0D6CE2FD0897}"/>
          </ac:picMkLst>
        </pc:picChg>
        <pc:picChg chg="mod">
          <ac:chgData name="Mrs K Jane" userId="S::k.jane@oakwoodacademy.org.uk::d9f48642-3057-4a70-867d-66c1f352d0a7" providerId="AD" clId="Web-{D70DD1B0-B4DD-88F2-35A8-3739FA575B22}" dt="2023-03-21T13:08:02.753" v="41" actId="1076"/>
          <ac:picMkLst>
            <pc:docMk/>
            <pc:sldMk cId="527756420" sldId="395"/>
            <ac:picMk id="12" creationId="{B44430C8-0039-708B-15A1-B21E0441F8E9}"/>
          </ac:picMkLst>
        </pc:picChg>
      </pc:sldChg>
      <pc:sldChg chg="delSp modSp">
        <pc:chgData name="Mrs K Jane" userId="S::k.jane@oakwoodacademy.org.uk::d9f48642-3057-4a70-867d-66c1f352d0a7" providerId="AD" clId="Web-{D70DD1B0-B4DD-88F2-35A8-3739FA575B22}" dt="2023-03-21T13:08:35.363" v="46" actId="1076"/>
        <pc:sldMkLst>
          <pc:docMk/>
          <pc:sldMk cId="4107948934" sldId="458"/>
        </pc:sldMkLst>
        <pc:spChg chg="mod">
          <ac:chgData name="Mrs K Jane" userId="S::k.jane@oakwoodacademy.org.uk::d9f48642-3057-4a70-867d-66c1f352d0a7" providerId="AD" clId="Web-{D70DD1B0-B4DD-88F2-35A8-3739FA575B22}" dt="2023-03-21T13:08:19.894" v="42" actId="1076"/>
          <ac:spMkLst>
            <pc:docMk/>
            <pc:sldMk cId="4107948934" sldId="458"/>
            <ac:spMk id="7" creationId="{1004EAC3-61F4-17A4-192A-38022DA6CC84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8:35.363" v="46" actId="1076"/>
          <ac:spMkLst>
            <pc:docMk/>
            <pc:sldMk cId="4107948934" sldId="458"/>
            <ac:spMk id="9" creationId="{4C353A8D-042C-3BB7-34BA-01D22CDCFD75}"/>
          </ac:spMkLst>
        </pc:spChg>
        <pc:picChg chg="del">
          <ac:chgData name="Mrs K Jane" userId="S::k.jane@oakwoodacademy.org.uk::d9f48642-3057-4a70-867d-66c1f352d0a7" providerId="AD" clId="Web-{D70DD1B0-B4DD-88F2-35A8-3739FA575B22}" dt="2023-03-21T13:01:37.104" v="1"/>
          <ac:picMkLst>
            <pc:docMk/>
            <pc:sldMk cId="4107948934" sldId="458"/>
            <ac:picMk id="3" creationId="{B7AAB2CD-F57E-D55E-F2FF-5093E97DD472}"/>
          </ac:picMkLst>
        </pc:picChg>
        <pc:picChg chg="mod">
          <ac:chgData name="Mrs K Jane" userId="S::k.jane@oakwoodacademy.org.uk::d9f48642-3057-4a70-867d-66c1f352d0a7" providerId="AD" clId="Web-{D70DD1B0-B4DD-88F2-35A8-3739FA575B22}" dt="2023-03-21T13:08:31.597" v="45" actId="1076"/>
          <ac:picMkLst>
            <pc:docMk/>
            <pc:sldMk cId="4107948934" sldId="458"/>
            <ac:picMk id="12" creationId="{896E6CF5-5EF2-4295-8991-DFD64296A088}"/>
          </ac:picMkLst>
        </pc:picChg>
      </pc:sldChg>
    </pc:docChg>
  </pc:docChgLst>
  <pc:docChgLst>
    <pc:chgData name="Ms S Wilkinson" userId="S::s.wilkinson@oakwoodacademy.org.uk::b16f6bc9-ba90-4d8d-bccb-8c4dba178bdc" providerId="AD" clId="Web-{39B4E253-45C7-6BBD-DD04-203F7FFF7FA7}"/>
    <pc:docChg chg="addSld modSld sldOrd">
      <pc:chgData name="Ms S Wilkinson" userId="S::s.wilkinson@oakwoodacademy.org.uk::b16f6bc9-ba90-4d8d-bccb-8c4dba178bdc" providerId="AD" clId="Web-{39B4E253-45C7-6BBD-DD04-203F7FFF7FA7}" dt="2023-05-05T09:22:26.818" v="3"/>
      <pc:docMkLst>
        <pc:docMk/>
      </pc:docMkLst>
      <pc:sldChg chg="addSp delSp modSp new mod ord setBg">
        <pc:chgData name="Ms S Wilkinson" userId="S::s.wilkinson@oakwoodacademy.org.uk::b16f6bc9-ba90-4d8d-bccb-8c4dba178bdc" providerId="AD" clId="Web-{39B4E253-45C7-6BBD-DD04-203F7FFF7FA7}" dt="2023-05-05T09:22:26.818" v="3"/>
        <pc:sldMkLst>
          <pc:docMk/>
          <pc:sldMk cId="201677143" sldId="498"/>
        </pc:sldMkLst>
        <pc:spChg chg="del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2" creationId="{2856F641-80C7-B519-DCEE-290FC7CF1D1D}"/>
          </ac:spMkLst>
        </pc:spChg>
        <pc:spChg chg="del">
          <ac:chgData name="Ms S Wilkinson" userId="S::s.wilkinson@oakwoodacademy.org.uk::b16f6bc9-ba90-4d8d-bccb-8c4dba178bdc" providerId="AD" clId="Web-{39B4E253-45C7-6BBD-DD04-203F7FFF7FA7}" dt="2023-05-05T09:22:23.553" v="2"/>
          <ac:spMkLst>
            <pc:docMk/>
            <pc:sldMk cId="201677143" sldId="498"/>
            <ac:spMk id="3" creationId="{54ADB87D-2133-403B-D5FC-C5DE916D9B57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9" creationId="{BD4C0BBB-0042-4603-A226-6117F3FD5B3C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1" creationId="{EC44F520-2598-460E-9F91-B02F60830CA2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3" creationId="{AB8C311F-7253-4AED-9701-7FC0708C41C7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5" creationId="{E2384209-CB15-4CDF-9D31-C44FD9A3F20D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7" creationId="{2633B3B5-CC90-43F0-8714-D31D1F3F0209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9" creationId="{A8D57A06-A426-446D-B02C-A2DC6B62E45E}"/>
          </ac:spMkLst>
        </pc:spChg>
        <pc:picChg chg="add mod ord">
          <ac:chgData name="Ms S Wilkinson" userId="S::s.wilkinson@oakwoodacademy.org.uk::b16f6bc9-ba90-4d8d-bccb-8c4dba178bdc" providerId="AD" clId="Web-{39B4E253-45C7-6BBD-DD04-203F7FFF7FA7}" dt="2023-05-05T09:22:26.818" v="3"/>
          <ac:picMkLst>
            <pc:docMk/>
            <pc:sldMk cId="201677143" sldId="498"/>
            <ac:picMk id="4" creationId="{1FFBC179-8A6B-FC5B-F098-A216E5DE79F0}"/>
          </ac:picMkLst>
        </pc:picChg>
      </pc:sldChg>
    </pc:docChg>
  </pc:docChgLst>
  <pc:docChgLst>
    <pc:chgData name="Miss G MacNaughton" userId="S::g.macnaughton@oakwoodacademy.org.uk::b20ee1b3-b22d-493d-a4a8-3e38676e88b8" providerId="AD" clId="Web-{04433C0D-78DE-DCF6-CBB7-84186272F248}"/>
    <pc:docChg chg="modSld">
      <pc:chgData name="Miss G MacNaughton" userId="S::g.macnaughton@oakwoodacademy.org.uk::b20ee1b3-b22d-493d-a4a8-3e38676e88b8" providerId="AD" clId="Web-{04433C0D-78DE-DCF6-CBB7-84186272F248}" dt="2023-03-21T10:06:37.420" v="40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04433C0D-78DE-DCF6-CBB7-84186272F248}" dt="2023-03-21T10:06:37.420" v="40" actId="20577"/>
        <pc:sldMkLst>
          <pc:docMk/>
          <pc:sldMk cId="3771657511" sldId="403"/>
        </pc:sldMkLst>
        <pc:spChg chg="add mod">
          <ac:chgData name="Miss G MacNaughton" userId="S::g.macnaughton@oakwoodacademy.org.uk::b20ee1b3-b22d-493d-a4a8-3e38676e88b8" providerId="AD" clId="Web-{04433C0D-78DE-DCF6-CBB7-84186272F248}" dt="2023-03-21T10:06:17.248" v="36" actId="14100"/>
          <ac:spMkLst>
            <pc:docMk/>
            <pc:sldMk cId="3771657511" sldId="403"/>
            <ac:spMk id="9" creationId="{EE381EF0-4C7B-76CF-D924-2C1F47AECBA5}"/>
          </ac:spMkLst>
        </pc:spChg>
        <pc:spChg chg="add mod">
          <ac:chgData name="Miss G MacNaughton" userId="S::g.macnaughton@oakwoodacademy.org.uk::b20ee1b3-b22d-493d-a4a8-3e38676e88b8" providerId="AD" clId="Web-{04433C0D-78DE-DCF6-CBB7-84186272F248}" dt="2023-03-21T10:06:37.420" v="40" actId="20577"/>
          <ac:spMkLst>
            <pc:docMk/>
            <pc:sldMk cId="3771657511" sldId="403"/>
            <ac:spMk id="10" creationId="{A4C00A11-0260-47C4-38B1-C43F18F21662}"/>
          </ac:spMkLst>
        </pc:spChg>
        <pc:picChg chg="add del mod">
          <ac:chgData name="Miss G MacNaughton" userId="S::g.macnaughton@oakwoodacademy.org.uk::b20ee1b3-b22d-493d-a4a8-3e38676e88b8" providerId="AD" clId="Web-{04433C0D-78DE-DCF6-CBB7-84186272F248}" dt="2023-03-21T10:04:56.918" v="2"/>
          <ac:picMkLst>
            <pc:docMk/>
            <pc:sldMk cId="3771657511" sldId="403"/>
            <ac:picMk id="2" creationId="{78622219-D59C-C635-A291-F6B30DD620E8}"/>
          </ac:picMkLst>
        </pc:picChg>
        <pc:picChg chg="del">
          <ac:chgData name="Miss G MacNaughton" userId="S::g.macnaughton@oakwoodacademy.org.uk::b20ee1b3-b22d-493d-a4a8-3e38676e88b8" providerId="AD" clId="Web-{04433C0D-78DE-DCF6-CBB7-84186272F248}" dt="2023-03-21T10:04:52.590" v="0"/>
          <ac:picMkLst>
            <pc:docMk/>
            <pc:sldMk cId="3771657511" sldId="403"/>
            <ac:picMk id="3" creationId="{8C736EC9-18C7-BA49-7436-FE929958BE4E}"/>
          </ac:picMkLst>
        </pc:picChg>
        <pc:picChg chg="add del mod">
          <ac:chgData name="Miss G MacNaughton" userId="S::g.macnaughton@oakwoodacademy.org.uk::b20ee1b3-b22d-493d-a4a8-3e38676e88b8" providerId="AD" clId="Web-{04433C0D-78DE-DCF6-CBB7-84186272F248}" dt="2023-03-21T10:05:29.856" v="8"/>
          <ac:picMkLst>
            <pc:docMk/>
            <pc:sldMk cId="3771657511" sldId="403"/>
            <ac:picMk id="5" creationId="{4964898F-3B70-EF13-6878-ADBCA4CBBAC2}"/>
          </ac:picMkLst>
        </pc:picChg>
        <pc:picChg chg="add del mod">
          <ac:chgData name="Miss G MacNaughton" userId="S::g.macnaughton@oakwoodacademy.org.uk::b20ee1b3-b22d-493d-a4a8-3e38676e88b8" providerId="AD" clId="Web-{04433C0D-78DE-DCF6-CBB7-84186272F248}" dt="2023-03-21T10:05:19.965" v="7"/>
          <ac:picMkLst>
            <pc:docMk/>
            <pc:sldMk cId="3771657511" sldId="403"/>
            <ac:picMk id="6" creationId="{B37FA1C4-5B10-9B4A-ACBD-182A4E4C0AFD}"/>
          </ac:picMkLst>
        </pc:picChg>
        <pc:picChg chg="add mod">
          <ac:chgData name="Miss G MacNaughton" userId="S::g.macnaughton@oakwoodacademy.org.uk::b20ee1b3-b22d-493d-a4a8-3e38676e88b8" providerId="AD" clId="Web-{04433C0D-78DE-DCF6-CBB7-84186272F248}" dt="2023-03-21T10:05:38.560" v="11" actId="14100"/>
          <ac:picMkLst>
            <pc:docMk/>
            <pc:sldMk cId="3771657511" sldId="403"/>
            <ac:picMk id="7" creationId="{68347966-CD4C-F860-E0DC-25E92C806149}"/>
          </ac:picMkLst>
        </pc:picChg>
        <pc:picChg chg="add del mod">
          <ac:chgData name="Miss G MacNaughton" userId="S::g.macnaughton@oakwoodacademy.org.uk::b20ee1b3-b22d-493d-a4a8-3e38676e88b8" providerId="AD" clId="Web-{04433C0D-78DE-DCF6-CBB7-84186272F248}" dt="2023-03-21T10:05:50.466" v="13"/>
          <ac:picMkLst>
            <pc:docMk/>
            <pc:sldMk cId="3771657511" sldId="403"/>
            <ac:picMk id="8" creationId="{702186E8-2ECF-319C-1F4F-210AFF09D2D9}"/>
          </ac:picMkLst>
        </pc:picChg>
      </pc:sldChg>
    </pc:docChg>
  </pc:docChgLst>
  <pc:docChgLst>
    <pc:chgData name="Mr S McNeill" userId="S::s.mcneill@oakwoodacademy.org.uk::6e724fb2-b9bb-4cc7-a1a3-10b9ab9ebf2f" providerId="AD" clId="Web-{C3DA249F-946B-DFD5-2530-1B827D094EC8}"/>
    <pc:docChg chg="addSld delSld modSld">
      <pc:chgData name="Mr S McNeill" userId="S::s.mcneill@oakwoodacademy.org.uk::6e724fb2-b9bb-4cc7-a1a3-10b9ab9ebf2f" providerId="AD" clId="Web-{C3DA249F-946B-DFD5-2530-1B827D094EC8}" dt="2023-09-11T11:31:01.563" v="14"/>
      <pc:docMkLst>
        <pc:docMk/>
      </pc:docMkLst>
      <pc:sldChg chg="addSp delSp modSp new del mod setBg">
        <pc:chgData name="Mr S McNeill" userId="S::s.mcneill@oakwoodacademy.org.uk::6e724fb2-b9bb-4cc7-a1a3-10b9ab9ebf2f" providerId="AD" clId="Web-{C3DA249F-946B-DFD5-2530-1B827D094EC8}" dt="2023-09-11T11:31:01.563" v="14"/>
        <pc:sldMkLst>
          <pc:docMk/>
          <pc:sldMk cId="855298257" sldId="551"/>
        </pc:sldMkLst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9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11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13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15" creationId="{A8D57A06-A426-446D-B02C-A2DC6B62E45E}"/>
          </ac:spMkLst>
        </pc:spChg>
        <pc:picChg chg="add del mod">
          <ac:chgData name="Mr S McNeill" userId="S::s.mcneill@oakwoodacademy.org.uk::6e724fb2-b9bb-4cc7-a1a3-10b9ab9ebf2f" providerId="AD" clId="Web-{C3DA249F-946B-DFD5-2530-1B827D094EC8}" dt="2023-09-11T11:29:25.042" v="2"/>
          <ac:picMkLst>
            <pc:docMk/>
            <pc:sldMk cId="855298257" sldId="551"/>
            <ac:picMk id="2" creationId="{9E236330-9861-6020-2F45-CDB92E60E20B}"/>
          </ac:picMkLst>
        </pc:picChg>
        <pc:picChg chg="add del mod modCrop">
          <ac:chgData name="Mr S McNeill" userId="S::s.mcneill@oakwoodacademy.org.uk::6e724fb2-b9bb-4cc7-a1a3-10b9ab9ebf2f" providerId="AD" clId="Web-{C3DA249F-946B-DFD5-2530-1B827D094EC8}" dt="2023-09-11T11:30:24.451" v="10"/>
          <ac:picMkLst>
            <pc:docMk/>
            <pc:sldMk cId="855298257" sldId="551"/>
            <ac:picMk id="3" creationId="{CBCA6B49-D818-54CA-9AC4-C4A3A3020DFA}"/>
          </ac:picMkLst>
        </pc:picChg>
        <pc:picChg chg="add del mod">
          <ac:chgData name="Mr S McNeill" userId="S::s.mcneill@oakwoodacademy.org.uk::6e724fb2-b9bb-4cc7-a1a3-10b9ab9ebf2f" providerId="AD" clId="Web-{C3DA249F-946B-DFD5-2530-1B827D094EC8}" dt="2023-09-11T11:30:40.827" v="13"/>
          <ac:picMkLst>
            <pc:docMk/>
            <pc:sldMk cId="855298257" sldId="551"/>
            <ac:picMk id="4" creationId="{6D92DAE9-BFF8-CA80-BD74-05ED27A6543A}"/>
          </ac:picMkLst>
        </pc:picChg>
      </pc:sldChg>
    </pc:docChg>
  </pc:docChgLst>
  <pc:docChgLst>
    <pc:chgData name="Mr S McNeill" userId="S::s.mcneill@oakwoodacademy.org.uk::6e724fb2-b9bb-4cc7-a1a3-10b9ab9ebf2f" providerId="AD" clId="Web-{79CD8073-4B8B-6251-A149-31B767C3AEBD}"/>
    <pc:docChg chg="addSld">
      <pc:chgData name="Mr S McNeill" userId="S::s.mcneill@oakwoodacademy.org.uk::6e724fb2-b9bb-4cc7-a1a3-10b9ab9ebf2f" providerId="AD" clId="Web-{79CD8073-4B8B-6251-A149-31B767C3AEBD}" dt="2024-01-19T07:46:38.807" v="0"/>
      <pc:docMkLst>
        <pc:docMk/>
      </pc:docMkLst>
      <pc:sldChg chg="new">
        <pc:chgData name="Mr S McNeill" userId="S::s.mcneill@oakwoodacademy.org.uk::6e724fb2-b9bb-4cc7-a1a3-10b9ab9ebf2f" providerId="AD" clId="Web-{79CD8073-4B8B-6251-A149-31B767C3AEBD}" dt="2024-01-19T07:46:38.807" v="0"/>
        <pc:sldMkLst>
          <pc:docMk/>
          <pc:sldMk cId="3062682890" sldId="745"/>
        </pc:sldMkLst>
      </pc:sldChg>
    </pc:docChg>
  </pc:docChgLst>
  <pc:docChgLst>
    <pc:chgData name="Mrs S Bird" userId="S::s.bird@oakwoodacademy.org.uk::15d46462-47da-4d10-bdae-db5c59507d57" providerId="AD" clId="Web-{E86758E1-8EED-B3A6-8628-85D8235AE6A9}"/>
    <pc:docChg chg="modSld">
      <pc:chgData name="Mrs S Bird" userId="S::s.bird@oakwoodacademy.org.uk::15d46462-47da-4d10-bdae-db5c59507d57" providerId="AD" clId="Web-{E86758E1-8EED-B3A6-8628-85D8235AE6A9}" dt="2023-06-19T07:53:27.539" v="27" actId="20577"/>
      <pc:docMkLst>
        <pc:docMk/>
      </pc:docMkLst>
      <pc:sldChg chg="modSp">
        <pc:chgData name="Mrs S Bird" userId="S::s.bird@oakwoodacademy.org.uk::15d46462-47da-4d10-bdae-db5c59507d57" providerId="AD" clId="Web-{E86758E1-8EED-B3A6-8628-85D8235AE6A9}" dt="2023-06-19T07:53:27.539" v="27" actId="20577"/>
        <pc:sldMkLst>
          <pc:docMk/>
          <pc:sldMk cId="1274494867" sldId="540"/>
        </pc:sldMkLst>
        <pc:spChg chg="mod">
          <ac:chgData name="Mrs S Bird" userId="S::s.bird@oakwoodacademy.org.uk::15d46462-47da-4d10-bdae-db5c59507d57" providerId="AD" clId="Web-{E86758E1-8EED-B3A6-8628-85D8235AE6A9}" dt="2023-06-19T07:53:27.539" v="27" actId="20577"/>
          <ac:spMkLst>
            <pc:docMk/>
            <pc:sldMk cId="1274494867" sldId="540"/>
            <ac:spMk id="3" creationId="{D12072BF-3B8B-75EC-72A2-2CD1E6AE38E4}"/>
          </ac:spMkLst>
        </pc:spChg>
      </pc:sldChg>
    </pc:docChg>
  </pc:docChgLst>
  <pc:docChgLst>
    <pc:chgData name="Mr S McNeill" userId="S::s.mcneill@oakwoodacademy.org.uk::6e724fb2-b9bb-4cc7-a1a3-10b9ab9ebf2f" providerId="AD" clId="Web-{3598E8B7-5AC3-0D8D-8922-13A14AB50E1F}"/>
    <pc:docChg chg="addSld delSld modSld sldOrd">
      <pc:chgData name="Mr S McNeill" userId="S::s.mcneill@oakwoodacademy.org.uk::6e724fb2-b9bb-4cc7-a1a3-10b9ab9ebf2f" providerId="AD" clId="Web-{3598E8B7-5AC3-0D8D-8922-13A14AB50E1F}" dt="2024-02-19T09:34:12.676" v="201" actId="20577"/>
      <pc:docMkLst>
        <pc:docMk/>
      </pc:docMkLst>
      <pc:sldChg chg="addSp delSp modSp add">
        <pc:chgData name="Mr S McNeill" userId="S::s.mcneill@oakwoodacademy.org.uk::6e724fb2-b9bb-4cc7-a1a3-10b9ab9ebf2f" providerId="AD" clId="Web-{3598E8B7-5AC3-0D8D-8922-13A14AB50E1F}" dt="2024-02-19T09:31:56.329" v="146" actId="20577"/>
        <pc:sldMkLst>
          <pc:docMk/>
          <pc:sldMk cId="2359883306" sldId="257"/>
        </pc:sldMkLst>
        <pc:spChg chg="add del mod">
          <ac:chgData name="Mr S McNeill" userId="S::s.mcneill@oakwoodacademy.org.uk::6e724fb2-b9bb-4cc7-a1a3-10b9ab9ebf2f" providerId="AD" clId="Web-{3598E8B7-5AC3-0D8D-8922-13A14AB50E1F}" dt="2024-02-19T09:30:49.186" v="116"/>
          <ac:spMkLst>
            <pc:docMk/>
            <pc:sldMk cId="2359883306" sldId="257"/>
            <ac:spMk id="3" creationId="{C44E87CB-F28C-4176-56FD-49656EB1A2A4}"/>
          </ac:spMkLst>
        </pc:spChg>
        <pc:spChg chg="mod">
          <ac:chgData name="Mr S McNeill" userId="S::s.mcneill@oakwoodacademy.org.uk::6e724fb2-b9bb-4cc7-a1a3-10b9ab9ebf2f" providerId="AD" clId="Web-{3598E8B7-5AC3-0D8D-8922-13A14AB50E1F}" dt="2024-02-19T09:31:45.141" v="133" actId="20577"/>
          <ac:spMkLst>
            <pc:docMk/>
            <pc:sldMk cId="2359883306" sldId="257"/>
            <ac:spMk id="5" creationId="{0090270F-3EB1-FF78-416C-F48BE68516EA}"/>
          </ac:spMkLst>
        </pc:spChg>
        <pc:spChg chg="mod">
          <ac:chgData name="Mr S McNeill" userId="S::s.mcneill@oakwoodacademy.org.uk::6e724fb2-b9bb-4cc7-a1a3-10b9ab9ebf2f" providerId="AD" clId="Web-{3598E8B7-5AC3-0D8D-8922-13A14AB50E1F}" dt="2024-02-19T09:31:56.329" v="146" actId="20577"/>
          <ac:spMkLst>
            <pc:docMk/>
            <pc:sldMk cId="2359883306" sldId="257"/>
            <ac:spMk id="9" creationId="{A2C3AAD4-CCA0-2162-7F37-DF05C2273E42}"/>
          </ac:spMkLst>
        </pc:spChg>
        <pc:picChg chg="del">
          <ac:chgData name="Mr S McNeill" userId="S::s.mcneill@oakwoodacademy.org.uk::6e724fb2-b9bb-4cc7-a1a3-10b9ab9ebf2f" providerId="AD" clId="Web-{3598E8B7-5AC3-0D8D-8922-13A14AB50E1F}" dt="2024-02-19T09:30:43.967" v="115"/>
          <ac:picMkLst>
            <pc:docMk/>
            <pc:sldMk cId="2359883306" sldId="257"/>
            <ac:picMk id="4" creationId="{DF4161B4-CBCC-4DC1-D8A1-D672E1A1CB60}"/>
          </ac:picMkLst>
        </pc:picChg>
      </pc:sldChg>
      <pc:sldChg chg="modSp add">
        <pc:chgData name="Mr S McNeill" userId="S::s.mcneill@oakwoodacademy.org.uk::6e724fb2-b9bb-4cc7-a1a3-10b9ab9ebf2f" providerId="AD" clId="Web-{3598E8B7-5AC3-0D8D-8922-13A14AB50E1F}" dt="2024-02-19T09:26:50.757" v="34" actId="20577"/>
        <pc:sldMkLst>
          <pc:docMk/>
          <pc:sldMk cId="3583393958" sldId="259"/>
        </pc:sldMkLst>
        <pc:spChg chg="mod">
          <ac:chgData name="Mr S McNeill" userId="S::s.mcneill@oakwoodacademy.org.uk::6e724fb2-b9bb-4cc7-a1a3-10b9ab9ebf2f" providerId="AD" clId="Web-{3598E8B7-5AC3-0D8D-8922-13A14AB50E1F}" dt="2024-02-19T09:26:25.116" v="27" actId="20577"/>
          <ac:spMkLst>
            <pc:docMk/>
            <pc:sldMk cId="3583393958" sldId="259"/>
            <ac:spMk id="3" creationId="{D162FEE7-35DC-916D-92AF-18A4C727686C}"/>
          </ac:spMkLst>
        </pc:spChg>
        <pc:spChg chg="mod">
          <ac:chgData name="Mr S McNeill" userId="S::s.mcneill@oakwoodacademy.org.uk::6e724fb2-b9bb-4cc7-a1a3-10b9ab9ebf2f" providerId="AD" clId="Web-{3598E8B7-5AC3-0D8D-8922-13A14AB50E1F}" dt="2024-02-19T09:26:50.757" v="34" actId="20577"/>
          <ac:spMkLst>
            <pc:docMk/>
            <pc:sldMk cId="3583393958" sldId="259"/>
            <ac:spMk id="7" creationId="{F2D2362F-CBC6-F71A-CA8F-6EFA68616B02}"/>
          </ac:spMkLst>
        </pc:spChg>
      </pc:sldChg>
      <pc:sldChg chg="modSp add del">
        <pc:chgData name="Mr S McNeill" userId="S::s.mcneill@oakwoodacademy.org.uk::6e724fb2-b9bb-4cc7-a1a3-10b9ab9ebf2f" providerId="AD" clId="Web-{3598E8B7-5AC3-0D8D-8922-13A14AB50E1F}" dt="2024-02-19T09:29:46.278" v="56"/>
        <pc:sldMkLst>
          <pc:docMk/>
          <pc:sldMk cId="3827487067" sldId="265"/>
        </pc:sldMkLst>
        <pc:spChg chg="mod">
          <ac:chgData name="Mr S McNeill" userId="S::s.mcneill@oakwoodacademy.org.uk::6e724fb2-b9bb-4cc7-a1a3-10b9ab9ebf2f" providerId="AD" clId="Web-{3598E8B7-5AC3-0D8D-8922-13A14AB50E1F}" dt="2024-02-19T09:28:17.979" v="52" actId="20577"/>
          <ac:spMkLst>
            <pc:docMk/>
            <pc:sldMk cId="3827487067" sldId="265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3598E8B7-5AC3-0D8D-8922-13A14AB50E1F}" dt="2024-02-19T09:33:38.675" v="18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598E8B7-5AC3-0D8D-8922-13A14AB50E1F}" dt="2024-02-19T09:33:38.675" v="186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3598E8B7-5AC3-0D8D-8922-13A14AB50E1F}" dt="2024-02-19T09:34:12.676" v="201" actId="20577"/>
        <pc:sldMkLst>
          <pc:docMk/>
          <pc:sldMk cId="3434277290" sldId="613"/>
        </pc:sldMkLst>
        <pc:spChg chg="mod">
          <ac:chgData name="Mr S McNeill" userId="S::s.mcneill@oakwoodacademy.org.uk::6e724fb2-b9bb-4cc7-a1a3-10b9ab9ebf2f" providerId="AD" clId="Web-{3598E8B7-5AC3-0D8D-8922-13A14AB50E1F}" dt="2024-02-19T09:34:12.676" v="201" actId="20577"/>
          <ac:spMkLst>
            <pc:docMk/>
            <pc:sldMk cId="3434277290" sldId="613"/>
            <ac:spMk id="5" creationId="{5D4E3656-5A52-C627-8A82-15397D3337C1}"/>
          </ac:spMkLst>
        </pc:spChg>
      </pc:sldChg>
      <pc:sldChg chg="addSp delSp modSp">
        <pc:chgData name="Mr S McNeill" userId="S::s.mcneill@oakwoodacademy.org.uk::6e724fb2-b9bb-4cc7-a1a3-10b9ab9ebf2f" providerId="AD" clId="Web-{3598E8B7-5AC3-0D8D-8922-13A14AB50E1F}" dt="2024-02-19T07:23:11.465" v="15" actId="1076"/>
        <pc:sldMkLst>
          <pc:docMk/>
          <pc:sldMk cId="2105073658" sldId="742"/>
        </pc:sldMkLst>
        <pc:spChg chg="del">
          <ac:chgData name="Mr S McNeill" userId="S::s.mcneill@oakwoodacademy.org.uk::6e724fb2-b9bb-4cc7-a1a3-10b9ab9ebf2f" providerId="AD" clId="Web-{3598E8B7-5AC3-0D8D-8922-13A14AB50E1F}" dt="2024-02-19T07:22:39.635" v="7"/>
          <ac:spMkLst>
            <pc:docMk/>
            <pc:sldMk cId="2105073658" sldId="742"/>
            <ac:spMk id="2" creationId="{B8181D4B-7B0E-C66B-6542-1594B8C4EBA7}"/>
          </ac:spMkLst>
        </pc:spChg>
        <pc:spChg chg="del">
          <ac:chgData name="Mr S McNeill" userId="S::s.mcneill@oakwoodacademy.org.uk::6e724fb2-b9bb-4cc7-a1a3-10b9ab9ebf2f" providerId="AD" clId="Web-{3598E8B7-5AC3-0D8D-8922-13A14AB50E1F}" dt="2024-02-19T07:22:11.993" v="0"/>
          <ac:spMkLst>
            <pc:docMk/>
            <pc:sldMk cId="2105073658" sldId="742"/>
            <ac:spMk id="3" creationId="{511CC856-6EB3-FF80-B410-1AE5C00DF206}"/>
          </ac:spMkLst>
        </pc:spChg>
        <pc:picChg chg="add mod ord modCrop">
          <ac:chgData name="Mr S McNeill" userId="S::s.mcneill@oakwoodacademy.org.uk::6e724fb2-b9bb-4cc7-a1a3-10b9ab9ebf2f" providerId="AD" clId="Web-{3598E8B7-5AC3-0D8D-8922-13A14AB50E1F}" dt="2024-02-19T07:23:11.465" v="15" actId="1076"/>
          <ac:picMkLst>
            <pc:docMk/>
            <pc:sldMk cId="2105073658" sldId="742"/>
            <ac:picMk id="4" creationId="{F9258CCE-4356-9AB2-C5BF-88CB5380B5FC}"/>
          </ac:picMkLst>
        </pc:picChg>
      </pc:sldChg>
      <pc:sldChg chg="addSp delSp modSp">
        <pc:chgData name="Mr S McNeill" userId="S::s.mcneill@oakwoodacademy.org.uk::6e724fb2-b9bb-4cc7-a1a3-10b9ab9ebf2f" providerId="AD" clId="Web-{3598E8B7-5AC3-0D8D-8922-13A14AB50E1F}" dt="2024-02-19T07:30:03.185" v="17" actId="1076"/>
        <pc:sldMkLst>
          <pc:docMk/>
          <pc:sldMk cId="1456491136" sldId="755"/>
        </pc:sldMkLst>
        <pc:spChg chg="del">
          <ac:chgData name="Mr S McNeill" userId="S::s.mcneill@oakwoodacademy.org.uk::6e724fb2-b9bb-4cc7-a1a3-10b9ab9ebf2f" providerId="AD" clId="Web-{3598E8B7-5AC3-0D8D-8922-13A14AB50E1F}" dt="2024-02-19T07:30:01.357" v="16"/>
          <ac:spMkLst>
            <pc:docMk/>
            <pc:sldMk cId="1456491136" sldId="755"/>
            <ac:spMk id="3" creationId="{404E9BD9-10FF-4982-4799-551B19679E4A}"/>
          </ac:spMkLst>
        </pc:spChg>
        <pc:picChg chg="add mod ord">
          <ac:chgData name="Mr S McNeill" userId="S::s.mcneill@oakwoodacademy.org.uk::6e724fb2-b9bb-4cc7-a1a3-10b9ab9ebf2f" providerId="AD" clId="Web-{3598E8B7-5AC3-0D8D-8922-13A14AB50E1F}" dt="2024-02-19T07:30:03.185" v="17" actId="1076"/>
          <ac:picMkLst>
            <pc:docMk/>
            <pc:sldMk cId="1456491136" sldId="755"/>
            <ac:picMk id="4" creationId="{D7526007-672C-5678-8E66-F0432E73B465}"/>
          </ac:picMkLst>
        </pc:picChg>
      </pc:sldChg>
      <pc:sldChg chg="add del ord">
        <pc:chgData name="Mr S McNeill" userId="S::s.mcneill@oakwoodacademy.org.uk::6e724fb2-b9bb-4cc7-a1a3-10b9ab9ebf2f" providerId="AD" clId="Web-{3598E8B7-5AC3-0D8D-8922-13A14AB50E1F}" dt="2024-02-19T09:27:17.539" v="39"/>
        <pc:sldMkLst>
          <pc:docMk/>
          <pc:sldMk cId="1462296241" sldId="756"/>
        </pc:sldMkLst>
      </pc:sldChg>
      <pc:sldChg chg="add del">
        <pc:chgData name="Mr S McNeill" userId="S::s.mcneill@oakwoodacademy.org.uk::6e724fb2-b9bb-4cc7-a1a3-10b9ab9ebf2f" providerId="AD" clId="Web-{3598E8B7-5AC3-0D8D-8922-13A14AB50E1F}" dt="2024-02-19T09:27:03.164" v="36"/>
        <pc:sldMkLst>
          <pc:docMk/>
          <pc:sldMk cId="2262538002" sldId="756"/>
        </pc:sldMkLst>
      </pc:sldChg>
      <pc:sldChg chg="new del">
        <pc:chgData name="Mr S McNeill" userId="S::s.mcneill@oakwoodacademy.org.uk::6e724fb2-b9bb-4cc7-a1a3-10b9ab9ebf2f" providerId="AD" clId="Web-{3598E8B7-5AC3-0D8D-8922-13A14AB50E1F}" dt="2024-02-19T09:26:15.850" v="20"/>
        <pc:sldMkLst>
          <pc:docMk/>
          <pc:sldMk cId="2404899058" sldId="756"/>
        </pc:sldMkLst>
      </pc:sldChg>
      <pc:sldChg chg="addSp modSp add">
        <pc:chgData name="Mr S McNeill" userId="S::s.mcneill@oakwoodacademy.org.uk::6e724fb2-b9bb-4cc7-a1a3-10b9ab9ebf2f" providerId="AD" clId="Web-{3598E8B7-5AC3-0D8D-8922-13A14AB50E1F}" dt="2024-02-19T09:30:16.638" v="84" actId="20577"/>
        <pc:sldMkLst>
          <pc:docMk/>
          <pc:sldMk cId="2868291969" sldId="756"/>
        </pc:sldMkLst>
        <pc:spChg chg="mod">
          <ac:chgData name="Mr S McNeill" userId="S::s.mcneill@oakwoodacademy.org.uk::6e724fb2-b9bb-4cc7-a1a3-10b9ab9ebf2f" providerId="AD" clId="Web-{3598E8B7-5AC3-0D8D-8922-13A14AB50E1F}" dt="2024-02-19T09:30:16.638" v="84" actId="20577"/>
          <ac:spMkLst>
            <pc:docMk/>
            <pc:sldMk cId="2868291969" sldId="756"/>
            <ac:spMk id="3" creationId="{00000000-0000-0000-0000-000000000000}"/>
          </ac:spMkLst>
        </pc:spChg>
        <pc:spChg chg="add mod">
          <ac:chgData name="Mr S McNeill" userId="S::s.mcneill@oakwoodacademy.org.uk::6e724fb2-b9bb-4cc7-a1a3-10b9ab9ebf2f" providerId="AD" clId="Web-{3598E8B7-5AC3-0D8D-8922-13A14AB50E1F}" dt="2024-02-19T09:29:58.294" v="70" actId="20577"/>
          <ac:spMkLst>
            <pc:docMk/>
            <pc:sldMk cId="2868291969" sldId="756"/>
            <ac:spMk id="5" creationId="{353D6BCB-6AA3-DE2E-9E17-C2EE4B777F9C}"/>
          </ac:spMkLst>
        </pc:spChg>
      </pc:sldChg>
      <pc:sldChg chg="addSp delSp modSp new del">
        <pc:chgData name="Mr S McNeill" userId="S::s.mcneill@oakwoodacademy.org.uk::6e724fb2-b9bb-4cc7-a1a3-10b9ab9ebf2f" providerId="AD" clId="Web-{3598E8B7-5AC3-0D8D-8922-13A14AB50E1F}" dt="2024-02-19T09:28:20.057" v="53"/>
        <pc:sldMkLst>
          <pc:docMk/>
          <pc:sldMk cId="3095834218" sldId="756"/>
        </pc:sldMkLst>
        <pc:spChg chg="del">
          <ac:chgData name="Mr S McNeill" userId="S::s.mcneill@oakwoodacademy.org.uk::6e724fb2-b9bb-4cc7-a1a3-10b9ab9ebf2f" providerId="AD" clId="Web-{3598E8B7-5AC3-0D8D-8922-13A14AB50E1F}" dt="2024-02-19T09:27:49.071" v="43"/>
          <ac:spMkLst>
            <pc:docMk/>
            <pc:sldMk cId="3095834218" sldId="756"/>
            <ac:spMk id="3" creationId="{242A313D-874C-CDEF-6DAE-D50E50221329}"/>
          </ac:spMkLst>
        </pc:spChg>
        <pc:spChg chg="add mod">
          <ac:chgData name="Mr S McNeill" userId="S::s.mcneill@oakwoodacademy.org.uk::6e724fb2-b9bb-4cc7-a1a3-10b9ab9ebf2f" providerId="AD" clId="Web-{3598E8B7-5AC3-0D8D-8922-13A14AB50E1F}" dt="2024-02-19T09:27:57.494" v="45"/>
          <ac:spMkLst>
            <pc:docMk/>
            <pc:sldMk cId="3095834218" sldId="756"/>
            <ac:spMk id="6" creationId="{20206CCF-8521-3134-3F3B-E73EF8464717}"/>
          </ac:spMkLst>
        </pc:spChg>
        <pc:picChg chg="add del mod ord">
          <ac:chgData name="Mr S McNeill" userId="S::s.mcneill@oakwoodacademy.org.uk::6e724fb2-b9bb-4cc7-a1a3-10b9ab9ebf2f" providerId="AD" clId="Web-{3598E8B7-5AC3-0D8D-8922-13A14AB50E1F}" dt="2024-02-19T09:27:57.494" v="45"/>
          <ac:picMkLst>
            <pc:docMk/>
            <pc:sldMk cId="3095834218" sldId="756"/>
            <ac:picMk id="4" creationId="{5B5FC43D-C884-773A-B814-2F19A81AAEAA}"/>
          </ac:picMkLst>
        </pc:picChg>
      </pc:sldChg>
    </pc:docChg>
  </pc:docChgLst>
  <pc:docChgLst>
    <pc:chgData name="Mr S McNeill" userId="S::s.mcneill@oakwoodacademy.org.uk::6e724fb2-b9bb-4cc7-a1a3-10b9ab9ebf2f" providerId="AD" clId="Web-{B746AE04-3891-5D0E-2962-B46F1586EFD4}"/>
    <pc:docChg chg="addSld delSld modSld sldOrd">
      <pc:chgData name="Mr S McNeill" userId="S::s.mcneill@oakwoodacademy.org.uk::6e724fb2-b9bb-4cc7-a1a3-10b9ab9ebf2f" providerId="AD" clId="Web-{B746AE04-3891-5D0E-2962-B46F1586EFD4}" dt="2023-07-03T06:51:01.070" v="100" actId="20577"/>
      <pc:docMkLst>
        <pc:docMk/>
      </pc:docMkLst>
      <pc:sldChg chg="modSp">
        <pc:chgData name="Mr S McNeill" userId="S::s.mcneill@oakwoodacademy.org.uk::6e724fb2-b9bb-4cc7-a1a3-10b9ab9ebf2f" providerId="AD" clId="Web-{B746AE04-3891-5D0E-2962-B46F1586EFD4}" dt="2023-07-03T06:43:31.816" v="5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B746AE04-3891-5D0E-2962-B46F1586EFD4}" dt="2023-07-03T06:43:31.816" v="5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B746AE04-3891-5D0E-2962-B46F1586EFD4}" dt="2023-07-03T06:41:00.873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746AE04-3891-5D0E-2962-B46F1586EFD4}" dt="2023-07-03T06:41:00.873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746AE04-3891-5D0E-2962-B46F1586EFD4}" dt="2023-07-03T06:44:00.349" v="6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746AE04-3891-5D0E-2962-B46F1586EFD4}" dt="2023-07-03T06:44:00.349" v="6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746AE04-3891-5D0E-2962-B46F1586EFD4}" dt="2023-07-03T06:51:01.070" v="10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B746AE04-3891-5D0E-2962-B46F1586EFD4}" dt="2023-07-03T06:51:01.070" v="10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B746AE04-3891-5D0E-2962-B46F1586EFD4}" dt="2023-07-03T06:44:16.006" v="74"/>
        <pc:sldMkLst>
          <pc:docMk/>
          <pc:sldMk cId="1247730729" sldId="461"/>
        </pc:sldMkLst>
      </pc:sldChg>
      <pc:sldChg chg="addSp delSp modSp">
        <pc:chgData name="Mr S McNeill" userId="S::s.mcneill@oakwoodacademy.org.uk::6e724fb2-b9bb-4cc7-a1a3-10b9ab9ebf2f" providerId="AD" clId="Web-{B746AE04-3891-5D0E-2962-B46F1586EFD4}" dt="2023-07-03T06:46:04.573" v="96" actId="1076"/>
        <pc:sldMkLst>
          <pc:docMk/>
          <pc:sldMk cId="496717031" sldId="497"/>
        </pc:sldMkLst>
        <pc:picChg chg="add mod modCrop">
          <ac:chgData name="Mr S McNeill" userId="S::s.mcneill@oakwoodacademy.org.uk::6e724fb2-b9bb-4cc7-a1a3-10b9ab9ebf2f" providerId="AD" clId="Web-{B746AE04-3891-5D0E-2962-B46F1586EFD4}" dt="2023-07-03T06:46:04.573" v="96" actId="1076"/>
          <ac:picMkLst>
            <pc:docMk/>
            <pc:sldMk cId="496717031" sldId="497"/>
            <ac:picMk id="3" creationId="{3D79DE90-C892-46EE-D954-439F4DB44A2B}"/>
          </ac:picMkLst>
        </pc:picChg>
        <pc:picChg chg="del">
          <ac:chgData name="Mr S McNeill" userId="S::s.mcneill@oakwoodacademy.org.uk::6e724fb2-b9bb-4cc7-a1a3-10b9ab9ebf2f" providerId="AD" clId="Web-{B746AE04-3891-5D0E-2962-B46F1586EFD4}" dt="2023-07-03T06:44:38.569" v="75"/>
          <ac:picMkLst>
            <pc:docMk/>
            <pc:sldMk cId="496717031" sldId="497"/>
            <ac:picMk id="4" creationId="{FF446B3B-B6C6-D1E1-4490-9F21BF7518EC}"/>
          </ac:picMkLst>
        </pc:picChg>
      </pc:sldChg>
      <pc:sldChg chg="delSp">
        <pc:chgData name="Mr S McNeill" userId="S::s.mcneill@oakwoodacademy.org.uk::6e724fb2-b9bb-4cc7-a1a3-10b9ab9ebf2f" providerId="AD" clId="Web-{B746AE04-3891-5D0E-2962-B46F1586EFD4}" dt="2023-07-03T06:44:43.460" v="78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B746AE04-3891-5D0E-2962-B46F1586EFD4}" dt="2023-07-03T06:44:42.616" v="77"/>
          <ac:spMkLst>
            <pc:docMk/>
            <pc:sldMk cId="689655962" sldId="505"/>
            <ac:spMk id="5" creationId="{761500E6-0F65-F217-1AF4-94693ADE5468}"/>
          </ac:spMkLst>
        </pc:spChg>
        <pc:picChg chg="del">
          <ac:chgData name="Mr S McNeill" userId="S::s.mcneill@oakwoodacademy.org.uk::6e724fb2-b9bb-4cc7-a1a3-10b9ab9ebf2f" providerId="AD" clId="Web-{B746AE04-3891-5D0E-2962-B46F1586EFD4}" dt="2023-07-03T06:44:40.710" v="76"/>
          <ac:picMkLst>
            <pc:docMk/>
            <pc:sldMk cId="689655962" sldId="505"/>
            <ac:picMk id="3" creationId="{09F29884-5685-446A-2019-2D81F1621019}"/>
          </ac:picMkLst>
        </pc:picChg>
        <pc:picChg chg="del">
          <ac:chgData name="Mr S McNeill" userId="S::s.mcneill@oakwoodacademy.org.uk::6e724fb2-b9bb-4cc7-a1a3-10b9ab9ebf2f" providerId="AD" clId="Web-{B746AE04-3891-5D0E-2962-B46F1586EFD4}" dt="2023-07-03T06:44:43.460" v="78"/>
          <ac:picMkLst>
            <pc:docMk/>
            <pc:sldMk cId="689655962" sldId="505"/>
            <ac:picMk id="8" creationId="{76A6D9EE-AA51-5ED5-F9FF-BAA7535BDE1E}"/>
          </ac:picMkLst>
        </pc:picChg>
      </pc:sldChg>
      <pc:sldChg chg="del">
        <pc:chgData name="Mr S McNeill" userId="S::s.mcneill@oakwoodacademy.org.uk::6e724fb2-b9bb-4cc7-a1a3-10b9ab9ebf2f" providerId="AD" clId="Web-{B746AE04-3891-5D0E-2962-B46F1586EFD4}" dt="2023-07-03T06:44:10.412" v="73"/>
        <pc:sldMkLst>
          <pc:docMk/>
          <pc:sldMk cId="2036951763" sldId="524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2.599" v="68"/>
        <pc:sldMkLst>
          <pc:docMk/>
          <pc:sldMk cId="299328685" sldId="543"/>
        </pc:sldMkLst>
      </pc:sldChg>
      <pc:sldChg chg="modSp add ord replId">
        <pc:chgData name="Mr S McNeill" userId="S::s.mcneill@oakwoodacademy.org.uk::6e724fb2-b9bb-4cc7-a1a3-10b9ab9ebf2f" providerId="AD" clId="Web-{B746AE04-3891-5D0E-2962-B46F1586EFD4}" dt="2023-07-03T06:44:58.423" v="85" actId="20577"/>
        <pc:sldMkLst>
          <pc:docMk/>
          <pc:sldMk cId="3720523" sldId="545"/>
        </pc:sldMkLst>
        <pc:spChg chg="mod">
          <ac:chgData name="Mr S McNeill" userId="S::s.mcneill@oakwoodacademy.org.uk::6e724fb2-b9bb-4cc7-a1a3-10b9ab9ebf2f" providerId="AD" clId="Web-{B746AE04-3891-5D0E-2962-B46F1586EFD4}" dt="2023-07-03T06:44:58.423" v="85" actId="20577"/>
          <ac:spMkLst>
            <pc:docMk/>
            <pc:sldMk cId="3720523" sldId="545"/>
            <ac:spMk id="2" creationId="{AED92614-18A2-75A9-5792-976E6804EC2B}"/>
          </ac:spMkLst>
        </pc:spChg>
      </pc:sldChg>
      <pc:sldChg chg="del">
        <pc:chgData name="Mr S McNeill" userId="S::s.mcneill@oakwoodacademy.org.uk::6e724fb2-b9bb-4cc7-a1a3-10b9ab9ebf2f" providerId="AD" clId="Web-{B746AE04-3891-5D0E-2962-B46F1586EFD4}" dt="2023-07-03T06:44:07.912" v="70"/>
        <pc:sldMkLst>
          <pc:docMk/>
          <pc:sldMk cId="3967820668" sldId="546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8.396" v="71"/>
        <pc:sldMkLst>
          <pc:docMk/>
          <pc:sldMk cId="1862510572" sldId="547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8.880" v="72"/>
        <pc:sldMkLst>
          <pc:docMk/>
          <pc:sldMk cId="2512609110" sldId="548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5.787" v="69"/>
        <pc:sldMkLst>
          <pc:docMk/>
          <pc:sldMk cId="1720978509" sldId="549"/>
        </pc:sldMkLst>
      </pc:sldChg>
    </pc:docChg>
  </pc:docChgLst>
  <pc:docChgLst>
    <pc:chgData name="Mr Y Arif" userId="S::y.arif@oakwoodacademy.org.uk::50abbbcf-2196-435a-851c-2c321a64fda4" providerId="AD" clId="Web-{82EEC832-F93C-9BA7-D4BE-D0A25AA99CEC}"/>
    <pc:docChg chg="modSld">
      <pc:chgData name="Mr Y Arif" userId="S::y.arif@oakwoodacademy.org.uk::50abbbcf-2196-435a-851c-2c321a64fda4" providerId="AD" clId="Web-{82EEC832-F93C-9BA7-D4BE-D0A25AA99CEC}" dt="2023-07-07T10:00:18.117" v="0" actId="1076"/>
      <pc:docMkLst>
        <pc:docMk/>
      </pc:docMkLst>
      <pc:sldChg chg="modSp">
        <pc:chgData name="Mr Y Arif" userId="S::y.arif@oakwoodacademy.org.uk::50abbbcf-2196-435a-851c-2c321a64fda4" providerId="AD" clId="Web-{82EEC832-F93C-9BA7-D4BE-D0A25AA99CEC}" dt="2023-07-07T10:00:18.117" v="0" actId="1076"/>
        <pc:sldMkLst>
          <pc:docMk/>
          <pc:sldMk cId="652029845" sldId="370"/>
        </pc:sldMkLst>
        <pc:picChg chg="mod">
          <ac:chgData name="Mr Y Arif" userId="S::y.arif@oakwoodacademy.org.uk::50abbbcf-2196-435a-851c-2c321a64fda4" providerId="AD" clId="Web-{82EEC832-F93C-9BA7-D4BE-D0A25AA99CEC}" dt="2023-07-07T10:00:18.117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iss G MacNaughton" userId="S::g.macnaughton@oakwoodacademy.org.uk::b20ee1b3-b22d-493d-a4a8-3e38676e88b8" providerId="AD" clId="Web-{7D4E9EF8-64BA-D113-2405-1B143DE1D433}"/>
    <pc:docChg chg="addSld modSld">
      <pc:chgData name="Miss G MacNaughton" userId="S::g.macnaughton@oakwoodacademy.org.uk::b20ee1b3-b22d-493d-a4a8-3e38676e88b8" providerId="AD" clId="Web-{7D4E9EF8-64BA-D113-2405-1B143DE1D433}" dt="2023-06-26T09:46:11.322" v="402" actId="14100"/>
      <pc:docMkLst>
        <pc:docMk/>
      </pc:docMkLst>
      <pc:sldChg chg="addSp modSp new mod setBg">
        <pc:chgData name="Miss G MacNaughton" userId="S::g.macnaughton@oakwoodacademy.org.uk::b20ee1b3-b22d-493d-a4a8-3e38676e88b8" providerId="AD" clId="Web-{7D4E9EF8-64BA-D113-2405-1B143DE1D433}" dt="2023-06-26T09:46:11.322" v="402" actId="14100"/>
        <pc:sldMkLst>
          <pc:docMk/>
          <pc:sldMk cId="1720978509" sldId="549"/>
        </pc:sldMkLst>
        <pc:spChg chg="mod">
          <ac:chgData name="Miss G MacNaughton" userId="S::g.macnaughton@oakwoodacademy.org.uk::b20ee1b3-b22d-493d-a4a8-3e38676e88b8" providerId="AD" clId="Web-{7D4E9EF8-64BA-D113-2405-1B143DE1D433}" dt="2023-06-26T09:43:20.065" v="288" actId="14100"/>
          <ac:spMkLst>
            <pc:docMk/>
            <pc:sldMk cId="1720978509" sldId="549"/>
            <ac:spMk id="2" creationId="{77D70473-1663-FDA4-6AC0-7EDD7B64A260}"/>
          </ac:spMkLst>
        </pc:spChg>
        <pc:spChg chg="mod">
          <ac:chgData name="Miss G MacNaughton" userId="S::g.macnaughton@oakwoodacademy.org.uk::b20ee1b3-b22d-493d-a4a8-3e38676e88b8" providerId="AD" clId="Web-{7D4E9EF8-64BA-D113-2405-1B143DE1D433}" dt="2023-06-26T09:43:41.019" v="297" actId="20577"/>
          <ac:spMkLst>
            <pc:docMk/>
            <pc:sldMk cId="1720978509" sldId="549"/>
            <ac:spMk id="3" creationId="{AF195EC2-67EB-9D59-F248-BBA26F122006}"/>
          </ac:spMkLst>
        </pc:spChg>
        <pc:spChg chg="add mod">
          <ac:chgData name="Miss G MacNaughton" userId="S::g.macnaughton@oakwoodacademy.org.uk::b20ee1b3-b22d-493d-a4a8-3e38676e88b8" providerId="AD" clId="Web-{7D4E9EF8-64BA-D113-2405-1B143DE1D433}" dt="2023-06-26T09:46:11.322" v="402" actId="14100"/>
          <ac:spMkLst>
            <pc:docMk/>
            <pc:sldMk cId="1720978509" sldId="549"/>
            <ac:spMk id="6" creationId="{780270A9-DDA4-6FE7-8861-AA7BA8DA5CDD}"/>
          </ac:spMkLst>
        </pc:spChg>
        <pc:spChg chg="add">
          <ac:chgData name="Miss G MacNaughton" userId="S::g.macnaughton@oakwoodacademy.org.uk::b20ee1b3-b22d-493d-a4a8-3e38676e88b8" providerId="AD" clId="Web-{7D4E9EF8-64BA-D113-2405-1B143DE1D433}" dt="2023-06-26T09:43:00.752" v="283"/>
          <ac:spMkLst>
            <pc:docMk/>
            <pc:sldMk cId="1720978509" sldId="549"/>
            <ac:spMk id="9" creationId="{1B15ED52-F352-441B-82BF-E0EA34836D08}"/>
          </ac:spMkLst>
        </pc:spChg>
        <pc:spChg chg="add">
          <ac:chgData name="Miss G MacNaughton" userId="S::g.macnaughton@oakwoodacademy.org.uk::b20ee1b3-b22d-493d-a4a8-3e38676e88b8" providerId="AD" clId="Web-{7D4E9EF8-64BA-D113-2405-1B143DE1D433}" dt="2023-06-26T09:43:00.752" v="283"/>
          <ac:spMkLst>
            <pc:docMk/>
            <pc:sldMk cId="1720978509" sldId="549"/>
            <ac:spMk id="11" creationId="{61707E60-CEC9-4661-AA82-69242EB4BDC3}"/>
          </ac:spMkLst>
        </pc:spChg>
        <pc:spChg chg="add">
          <ac:chgData name="Miss G MacNaughton" userId="S::g.macnaughton@oakwoodacademy.org.uk::b20ee1b3-b22d-493d-a4a8-3e38676e88b8" providerId="AD" clId="Web-{7D4E9EF8-64BA-D113-2405-1B143DE1D433}" dt="2023-06-26T09:43:00.752" v="283"/>
          <ac:spMkLst>
            <pc:docMk/>
            <pc:sldMk cId="1720978509" sldId="549"/>
            <ac:spMk id="13" creationId="{8F035CD8-AE30-4146-96F2-036B0CE5E4F3}"/>
          </ac:spMkLst>
        </pc:spChg>
        <pc:picChg chg="add">
          <ac:chgData name="Miss G MacNaughton" userId="S::g.macnaughton@oakwoodacademy.org.uk::b20ee1b3-b22d-493d-a4a8-3e38676e88b8" providerId="AD" clId="Web-{7D4E9EF8-64BA-D113-2405-1B143DE1D433}" dt="2023-06-26T09:43:00.752" v="283"/>
          <ac:picMkLst>
            <pc:docMk/>
            <pc:sldMk cId="1720978509" sldId="549"/>
            <ac:picMk id="5" creationId="{A0E43FF7-A8F1-3AF2-3A79-6105A8F5BAA1}"/>
          </ac:picMkLst>
        </pc:picChg>
      </pc:sldChg>
    </pc:docChg>
  </pc:docChgLst>
  <pc:docChgLst>
    <pc:chgData name="Mrs S Bird" userId="S::s.bird@oakwoodacademy.org.uk::15d46462-47da-4d10-bdae-db5c59507d57" providerId="AD" clId="Web-{964C2DD9-A91F-4A10-93E3-5406D4EA02DF}"/>
    <pc:docChg chg="modSld">
      <pc:chgData name="Mrs S Bird" userId="S::s.bird@oakwoodacademy.org.uk::15d46462-47da-4d10-bdae-db5c59507d57" providerId="AD" clId="Web-{964C2DD9-A91F-4A10-93E3-5406D4EA02DF}" dt="2023-03-21T08:57:12.118" v="33" actId="20577"/>
      <pc:docMkLst>
        <pc:docMk/>
      </pc:docMkLst>
      <pc:sldChg chg="modSp">
        <pc:chgData name="Mrs S Bird" userId="S::s.bird@oakwoodacademy.org.uk::15d46462-47da-4d10-bdae-db5c59507d57" providerId="AD" clId="Web-{964C2DD9-A91F-4A10-93E3-5406D4EA02DF}" dt="2023-03-21T08:57:12.118" v="33" actId="20577"/>
        <pc:sldMkLst>
          <pc:docMk/>
          <pc:sldMk cId="3002662595" sldId="459"/>
        </pc:sldMkLst>
        <pc:spChg chg="mod">
          <ac:chgData name="Mrs S Bird" userId="S::s.bird@oakwoodacademy.org.uk::15d46462-47da-4d10-bdae-db5c59507d57" providerId="AD" clId="Web-{964C2DD9-A91F-4A10-93E3-5406D4EA02DF}" dt="2023-03-21T08:57:12.118" v="33" actId="20577"/>
          <ac:spMkLst>
            <pc:docMk/>
            <pc:sldMk cId="3002662595" sldId="459"/>
            <ac:spMk id="3" creationId="{18D2490B-8B68-CD4F-FA2D-CBEF8D42B69F}"/>
          </ac:spMkLst>
        </pc:spChg>
      </pc:sldChg>
    </pc:docChg>
  </pc:docChgLst>
  <pc:docChgLst>
    <pc:chgData name="Mrs K Jane" userId="S::k.jane@oakwoodacademy.org.uk::d9f48642-3057-4a70-867d-66c1f352d0a7" providerId="AD" clId="Web-{C7041B35-25B7-090E-07D3-C2A673687E1C}"/>
    <pc:docChg chg="addSld delSld modSld">
      <pc:chgData name="Mrs K Jane" userId="S::k.jane@oakwoodacademy.org.uk::d9f48642-3057-4a70-867d-66c1f352d0a7" providerId="AD" clId="Web-{C7041B35-25B7-090E-07D3-C2A673687E1C}" dt="2024-01-08T16:29:00.307" v="5" actId="1076"/>
      <pc:docMkLst>
        <pc:docMk/>
      </pc:docMkLst>
      <pc:sldChg chg="del">
        <pc:chgData name="Mrs K Jane" userId="S::k.jane@oakwoodacademy.org.uk::d9f48642-3057-4a70-867d-66c1f352d0a7" providerId="AD" clId="Web-{C7041B35-25B7-090E-07D3-C2A673687E1C}" dt="2024-01-08T16:28:07.773" v="1"/>
        <pc:sldMkLst>
          <pc:docMk/>
          <pc:sldMk cId="2726537207" sldId="305"/>
        </pc:sldMkLst>
      </pc:sldChg>
      <pc:sldChg chg="modSp add">
        <pc:chgData name="Mrs K Jane" userId="S::k.jane@oakwoodacademy.org.uk::d9f48642-3057-4a70-867d-66c1f352d0a7" providerId="AD" clId="Web-{C7041B35-25B7-090E-07D3-C2A673687E1C}" dt="2024-01-08T16:29:00.307" v="5" actId="1076"/>
        <pc:sldMkLst>
          <pc:docMk/>
          <pc:sldMk cId="3706084221" sldId="307"/>
        </pc:sldMkLst>
        <pc:spChg chg="mod">
          <ac:chgData name="Mrs K Jane" userId="S::k.jane@oakwoodacademy.org.uk::d9f48642-3057-4a70-867d-66c1f352d0a7" providerId="AD" clId="Web-{C7041B35-25B7-090E-07D3-C2A673687E1C}" dt="2024-01-08T16:28:21.055" v="3" actId="20577"/>
          <ac:spMkLst>
            <pc:docMk/>
            <pc:sldMk cId="3706084221" sldId="307"/>
            <ac:spMk id="3" creationId="{F4F8C031-3E59-CB94-3DDE-5FCCAB497AA6}"/>
          </ac:spMkLst>
        </pc:spChg>
        <pc:picChg chg="mod">
          <ac:chgData name="Mrs K Jane" userId="S::k.jane@oakwoodacademy.org.uk::d9f48642-3057-4a70-867d-66c1f352d0a7" providerId="AD" clId="Web-{C7041B35-25B7-090E-07D3-C2A673687E1C}" dt="2024-01-08T16:28:55.073" v="4" actId="1076"/>
          <ac:picMkLst>
            <pc:docMk/>
            <pc:sldMk cId="3706084221" sldId="307"/>
            <ac:picMk id="4" creationId="{ADBD46FE-DA9B-7D55-DED0-EA62763F60BB}"/>
          </ac:picMkLst>
        </pc:picChg>
        <pc:picChg chg="mod">
          <ac:chgData name="Mrs K Jane" userId="S::k.jane@oakwoodacademy.org.uk::d9f48642-3057-4a70-867d-66c1f352d0a7" providerId="AD" clId="Web-{C7041B35-25B7-090E-07D3-C2A673687E1C}" dt="2024-01-08T16:29:00.307" v="5" actId="1076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1124A8A8-3AB1-8FC6-1A44-2808E9990E09}"/>
    <pc:docChg chg="modSld">
      <pc:chgData name="Mr S McNeill" userId="S::s.mcneill@oakwoodacademy.org.uk::6e724fb2-b9bb-4cc7-a1a3-10b9ab9ebf2f" providerId="AD" clId="Web-{1124A8A8-3AB1-8FC6-1A44-2808E9990E09}" dt="2023-03-28T06:30:37.679" v="30"/>
      <pc:docMkLst>
        <pc:docMk/>
      </pc:docMkLst>
      <pc:sldChg chg="modSp">
        <pc:chgData name="Mr S McNeill" userId="S::s.mcneill@oakwoodacademy.org.uk::6e724fb2-b9bb-4cc7-a1a3-10b9ab9ebf2f" providerId="AD" clId="Web-{1124A8A8-3AB1-8FC6-1A44-2808E9990E09}" dt="2023-03-28T06:30:29.913" v="29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1124A8A8-3AB1-8FC6-1A44-2808E9990E09}" dt="2023-03-28T06:30:29.913" v="29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delSp">
        <pc:chgData name="Mr S McNeill" userId="S::s.mcneill@oakwoodacademy.org.uk::6e724fb2-b9bb-4cc7-a1a3-10b9ab9ebf2f" providerId="AD" clId="Web-{1124A8A8-3AB1-8FC6-1A44-2808E9990E09}" dt="2023-03-28T06:30:37.679" v="30"/>
        <pc:sldMkLst>
          <pc:docMk/>
          <pc:sldMk cId="3867604027" sldId="466"/>
        </pc:sldMkLst>
        <pc:picChg chg="del">
          <ac:chgData name="Mr S McNeill" userId="S::s.mcneill@oakwoodacademy.org.uk::6e724fb2-b9bb-4cc7-a1a3-10b9ab9ebf2f" providerId="AD" clId="Web-{1124A8A8-3AB1-8FC6-1A44-2808E9990E09}" dt="2023-03-28T06:30:37.679" v="30"/>
          <ac:picMkLst>
            <pc:docMk/>
            <pc:sldMk cId="3867604027" sldId="466"/>
            <ac:picMk id="4" creationId="{4B8F70C8-A7B7-0565-8B9A-B53EE42167D9}"/>
          </ac:picMkLst>
        </pc:picChg>
      </pc:sldChg>
    </pc:docChg>
  </pc:docChgLst>
  <pc:docChgLst>
    <pc:chgData name="Mrs K Dawkins" userId="S::k.dawkins@oakwoodacademy.org.uk::f5c9105d-d48a-48c2-b227-4dd186faa6ab" providerId="AD" clId="Web-{DD5714B2-8593-3F83-2FA8-FCD8456B6FCA}"/>
    <pc:docChg chg="delSld">
      <pc:chgData name="Mrs K Dawkins" userId="S::k.dawkins@oakwoodacademy.org.uk::f5c9105d-d48a-48c2-b227-4dd186faa6ab" providerId="AD" clId="Web-{DD5714B2-8593-3F83-2FA8-FCD8456B6FCA}" dt="2023-10-12T08:54:57.621" v="0"/>
      <pc:docMkLst>
        <pc:docMk/>
      </pc:docMkLst>
      <pc:sldChg chg="del">
        <pc:chgData name="Mrs K Dawkins" userId="S::k.dawkins@oakwoodacademy.org.uk::f5c9105d-d48a-48c2-b227-4dd186faa6ab" providerId="AD" clId="Web-{DD5714B2-8593-3F83-2FA8-FCD8456B6FCA}" dt="2023-10-12T08:54:57.621" v="0"/>
        <pc:sldMkLst>
          <pc:docMk/>
          <pc:sldMk cId="122040368" sldId="586"/>
        </pc:sldMkLst>
      </pc:sldChg>
    </pc:docChg>
  </pc:docChgLst>
  <pc:docChgLst>
    <pc:chgData name="Mr S McNeill" userId="S::s.mcneill@oakwoodacademy.org.uk::6e724fb2-b9bb-4cc7-a1a3-10b9ab9ebf2f" providerId="AD" clId="Web-{D74DDBD7-9730-DBC4-B63C-D4A5E0482DFE}"/>
    <pc:docChg chg="modSld">
      <pc:chgData name="Mr S McNeill" userId="S::s.mcneill@oakwoodacademy.org.uk::6e724fb2-b9bb-4cc7-a1a3-10b9ab9ebf2f" providerId="AD" clId="Web-{D74DDBD7-9730-DBC4-B63C-D4A5E0482DFE}" dt="2023-05-09T06:25:21.906" v="16"/>
      <pc:docMkLst>
        <pc:docMk/>
      </pc:docMkLst>
      <pc:sldChg chg="modSp">
        <pc:chgData name="Mr S McNeill" userId="S::s.mcneill@oakwoodacademy.org.uk::6e724fb2-b9bb-4cc7-a1a3-10b9ab9ebf2f" providerId="AD" clId="Web-{D74DDBD7-9730-DBC4-B63C-D4A5E0482DFE}" dt="2023-05-09T06:25:21.906" v="16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D74DDBD7-9730-DBC4-B63C-D4A5E0482DFE}" dt="2023-05-09T06:25:21.906" v="16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D74DDBD7-9730-DBC4-B63C-D4A5E0482DFE}" dt="2023-05-09T06:25:19.125" v="1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74DDBD7-9730-DBC4-B63C-D4A5E0482DFE}" dt="2023-05-09T06:25:19.125" v="14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AD7E6D34-F390-F8FA-E478-4419C7989AAB}"/>
    <pc:docChg chg="modSld">
      <pc:chgData name="Mrs K Jane" userId="S::k.jane@oakwoodacademy.org.uk::d9f48642-3057-4a70-867d-66c1f352d0a7" providerId="AD" clId="Web-{AD7E6D34-F390-F8FA-E478-4419C7989AAB}" dt="2023-07-11T09:38:24.563" v="128" actId="20577"/>
      <pc:docMkLst>
        <pc:docMk/>
      </pc:docMkLst>
      <pc:sldChg chg="addSp modSp">
        <pc:chgData name="Mrs K Jane" userId="S::k.jane@oakwoodacademy.org.uk::d9f48642-3057-4a70-867d-66c1f352d0a7" providerId="AD" clId="Web-{AD7E6D34-F390-F8FA-E478-4419C7989AAB}" dt="2023-07-11T09:38:24.563" v="128" actId="20577"/>
        <pc:sldMkLst>
          <pc:docMk/>
          <pc:sldMk cId="1541736730" sldId="555"/>
        </pc:sldMkLst>
        <pc:spChg chg="mod">
          <ac:chgData name="Mrs K Jane" userId="S::k.jane@oakwoodacademy.org.uk::d9f48642-3057-4a70-867d-66c1f352d0a7" providerId="AD" clId="Web-{AD7E6D34-F390-F8FA-E478-4419C7989AAB}" dt="2023-07-11T09:38:24.563" v="128" actId="20577"/>
          <ac:spMkLst>
            <pc:docMk/>
            <pc:sldMk cId="1541736730" sldId="555"/>
            <ac:spMk id="4" creationId="{DF19731C-EB51-1B05-CB0D-DE9F6002F0DB}"/>
          </ac:spMkLst>
        </pc:spChg>
        <pc:picChg chg="add mod">
          <ac:chgData name="Mrs K Jane" userId="S::k.jane@oakwoodacademy.org.uk::d9f48642-3057-4a70-867d-66c1f352d0a7" providerId="AD" clId="Web-{AD7E6D34-F390-F8FA-E478-4419C7989AAB}" dt="2023-07-11T09:37:49.328" v="127" actId="1076"/>
          <ac:picMkLst>
            <pc:docMk/>
            <pc:sldMk cId="1541736730" sldId="555"/>
            <ac:picMk id="2" creationId="{35F52542-0176-1439-406C-F37269EF5936}"/>
          </ac:picMkLst>
        </pc:picChg>
        <pc:picChg chg="mod">
          <ac:chgData name="Mrs K Jane" userId="S::k.jane@oakwoodacademy.org.uk::d9f48642-3057-4a70-867d-66c1f352d0a7" providerId="AD" clId="Web-{AD7E6D34-F390-F8FA-E478-4419C7989AAB}" dt="2023-07-11T09:37:10.983" v="121" actId="1076"/>
          <ac:picMkLst>
            <pc:docMk/>
            <pc:sldMk cId="1541736730" sldId="555"/>
            <ac:picMk id="5" creationId="{5FA0FD9D-381F-DCB7-C38D-738E17339F7C}"/>
          </ac:picMkLst>
        </pc:picChg>
      </pc:sldChg>
    </pc:docChg>
  </pc:docChgLst>
  <pc:docChgLst>
    <pc:chgData name="Mrs K Jane" userId="S::k.jane@oakwoodacademy.org.uk::d9f48642-3057-4a70-867d-66c1f352d0a7" providerId="AD" clId="Web-{606B1597-76DF-F84A-62BE-492E0E95F9B2}"/>
    <pc:docChg chg="addSld delSld">
      <pc:chgData name="Mrs K Jane" userId="S::k.jane@oakwoodacademy.org.uk::d9f48642-3057-4a70-867d-66c1f352d0a7" providerId="AD" clId="Web-{606B1597-76DF-F84A-62BE-492E0E95F9B2}" dt="2024-01-23T09:05:07.564" v="1"/>
      <pc:docMkLst>
        <pc:docMk/>
      </pc:docMkLst>
      <pc:sldChg chg="del">
        <pc:chgData name="Mrs K Jane" userId="S::k.jane@oakwoodacademy.org.uk::d9f48642-3057-4a70-867d-66c1f352d0a7" providerId="AD" clId="Web-{606B1597-76DF-F84A-62BE-492E0E95F9B2}" dt="2024-01-23T09:05:07.564" v="1"/>
        <pc:sldMkLst>
          <pc:docMk/>
          <pc:sldMk cId="961679636" sldId="308"/>
        </pc:sldMkLst>
      </pc:sldChg>
      <pc:sldChg chg="add">
        <pc:chgData name="Mrs K Jane" userId="S::k.jane@oakwoodacademy.org.uk::d9f48642-3057-4a70-867d-66c1f352d0a7" providerId="AD" clId="Web-{606B1597-76DF-F84A-62BE-492E0E95F9B2}" dt="2024-01-23T09:05:05.579" v="0"/>
        <pc:sldMkLst>
          <pc:docMk/>
          <pc:sldMk cId="1357590352" sldId="309"/>
        </pc:sldMkLst>
      </pc:sldChg>
    </pc:docChg>
  </pc:docChgLst>
  <pc:docChgLst>
    <pc:chgData name="Tyler Simpson" userId="S::t.simpson@oakwoodacademy.org.uk::4fd26acd-3ab9-45e7-9171-4c8aa6800115" providerId="AD" clId="Web-{7A3B3C26-9329-9F46-7A8D-23238F7BA4C0}"/>
    <pc:docChg chg="modSld">
      <pc:chgData name="Tyler Simpson" userId="S::t.simpson@oakwoodacademy.org.uk::4fd26acd-3ab9-45e7-9171-4c8aa6800115" providerId="AD" clId="Web-{7A3B3C26-9329-9F46-7A8D-23238F7BA4C0}" dt="2024-01-22T10:37:01.836" v="0"/>
      <pc:docMkLst>
        <pc:docMk/>
      </pc:docMkLst>
      <pc:sldChg chg="mod modShow">
        <pc:chgData name="Tyler Simpson" userId="S::t.simpson@oakwoodacademy.org.uk::4fd26acd-3ab9-45e7-9171-4c8aa6800115" providerId="AD" clId="Web-{7A3B3C26-9329-9F46-7A8D-23238F7BA4C0}" dt="2024-01-22T10:37:01.836" v="0"/>
        <pc:sldMkLst>
          <pc:docMk/>
          <pc:sldMk cId="1868654330" sldId="749"/>
        </pc:sldMkLst>
      </pc:sldChg>
    </pc:docChg>
  </pc:docChgLst>
  <pc:docChgLst>
    <pc:chgData name="Mr S McNeill" userId="S::s.mcneill@oakwoodacademy.org.uk::6e724fb2-b9bb-4cc7-a1a3-10b9ab9ebf2f" providerId="AD" clId="Web-{3B62BE06-D680-5D91-F97B-4F984CF7332F}"/>
    <pc:docChg chg="addSld">
      <pc:chgData name="Mr S McNeill" userId="S::s.mcneill@oakwoodacademy.org.uk::6e724fb2-b9bb-4cc7-a1a3-10b9ab9ebf2f" providerId="AD" clId="Web-{3B62BE06-D680-5D91-F97B-4F984CF7332F}" dt="2024-01-08T07:36:06.395" v="0"/>
      <pc:docMkLst>
        <pc:docMk/>
      </pc:docMkLst>
      <pc:sldChg chg="new">
        <pc:chgData name="Mr S McNeill" userId="S::s.mcneill@oakwoodacademy.org.uk::6e724fb2-b9bb-4cc7-a1a3-10b9ab9ebf2f" providerId="AD" clId="Web-{3B62BE06-D680-5D91-F97B-4F984CF7332F}" dt="2024-01-08T07:36:06.395" v="0"/>
        <pc:sldMkLst>
          <pc:docMk/>
          <pc:sldMk cId="516626650" sldId="731"/>
        </pc:sldMkLst>
      </pc:sldChg>
    </pc:docChg>
  </pc:docChgLst>
  <pc:docChgLst>
    <pc:chgData name="Mr D Wood" userId="S::d.wood@oakwoodacademy.org.uk::0cf25d92-2507-42a0-b96a-5e6bcd55648d" providerId="AD" clId="Web-{83958917-14E5-36F4-8070-69CFAB9BD83F}"/>
    <pc:docChg chg="addSld modSld">
      <pc:chgData name="Mr D Wood" userId="S::d.wood@oakwoodacademy.org.uk::0cf25d92-2507-42a0-b96a-5e6bcd55648d" providerId="AD" clId="Web-{83958917-14E5-36F4-8070-69CFAB9BD83F}" dt="2023-03-27T09:30:16.061" v="152" actId="20577"/>
      <pc:docMkLst>
        <pc:docMk/>
      </pc:docMkLst>
      <pc:sldChg chg="modSp add">
        <pc:chgData name="Mr D Wood" userId="S::d.wood@oakwoodacademy.org.uk::0cf25d92-2507-42a0-b96a-5e6bcd55648d" providerId="AD" clId="Web-{83958917-14E5-36F4-8070-69CFAB9BD83F}" dt="2023-03-27T09:30:16.061" v="152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83958917-14E5-36F4-8070-69CFAB9BD83F}" dt="2023-03-27T09:30:16.061" v="152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iss N Deleon" userId="S::n.deleon@oakwoodacademy.org.uk::dc3f0a07-a23a-4474-8857-60766ccba146" providerId="AD" clId="Web-{BF19CBDF-C1B8-4F7F-A89E-D9A4F1788A6D}"/>
    <pc:docChg chg="addSld modSld sldOrd">
      <pc:chgData name="Miss N Deleon" userId="S::n.deleon@oakwoodacademy.org.uk::dc3f0a07-a23a-4474-8857-60766ccba146" providerId="AD" clId="Web-{BF19CBDF-C1B8-4F7F-A89E-D9A4F1788A6D}" dt="2023-11-07T08:02:25.727" v="8" actId="1076"/>
      <pc:docMkLst>
        <pc:docMk/>
      </pc:docMkLst>
      <pc:sldChg chg="addSp delSp modSp new ord">
        <pc:chgData name="Miss N Deleon" userId="S::n.deleon@oakwoodacademy.org.uk::dc3f0a07-a23a-4474-8857-60766ccba146" providerId="AD" clId="Web-{BF19CBDF-C1B8-4F7F-A89E-D9A4F1788A6D}" dt="2023-11-07T08:02:25.727" v="8" actId="1076"/>
        <pc:sldMkLst>
          <pc:docMk/>
          <pc:sldMk cId="1309126763" sldId="601"/>
        </pc:sldMkLst>
        <pc:spChg chg="del">
          <ac:chgData name="Miss N Deleon" userId="S::n.deleon@oakwoodacademy.org.uk::dc3f0a07-a23a-4474-8857-60766ccba146" providerId="AD" clId="Web-{BF19CBDF-C1B8-4F7F-A89E-D9A4F1788A6D}" dt="2023-11-07T08:02:12.086" v="4"/>
          <ac:spMkLst>
            <pc:docMk/>
            <pc:sldMk cId="1309126763" sldId="601"/>
            <ac:spMk id="2" creationId="{D4809629-3FBA-5AB6-501D-2A42E7694C4B}"/>
          </ac:spMkLst>
        </pc:spChg>
        <pc:spChg chg="del">
          <ac:chgData name="Miss N Deleon" userId="S::n.deleon@oakwoodacademy.org.uk::dc3f0a07-a23a-4474-8857-60766ccba146" providerId="AD" clId="Web-{BF19CBDF-C1B8-4F7F-A89E-D9A4F1788A6D}" dt="2023-11-07T08:02:06.758" v="2"/>
          <ac:spMkLst>
            <pc:docMk/>
            <pc:sldMk cId="1309126763" sldId="601"/>
            <ac:spMk id="3" creationId="{980B0695-E7D6-E060-39C5-478C8CE805BB}"/>
          </ac:spMkLst>
        </pc:spChg>
        <pc:picChg chg="add mod ord">
          <ac:chgData name="Miss N Deleon" userId="S::n.deleon@oakwoodacademy.org.uk::dc3f0a07-a23a-4474-8857-60766ccba146" providerId="AD" clId="Web-{BF19CBDF-C1B8-4F7F-A89E-D9A4F1788A6D}" dt="2023-11-07T08:02:25.727" v="8" actId="1076"/>
          <ac:picMkLst>
            <pc:docMk/>
            <pc:sldMk cId="1309126763" sldId="601"/>
            <ac:picMk id="4" creationId="{26D5298A-65B6-2940-BFF8-5E435AC98C74}"/>
          </ac:picMkLst>
        </pc:picChg>
      </pc:sldChg>
    </pc:docChg>
  </pc:docChgLst>
  <pc:docChgLst>
    <pc:chgData name="Mr S McNeill" userId="S::s.mcneill@oakwoodacademy.org.uk::6e724fb2-b9bb-4cc7-a1a3-10b9ab9ebf2f" providerId="AD" clId="Web-{6DCE87C7-0867-5AD0-479E-3A347485B042}"/>
    <pc:docChg chg="addSld modSld">
      <pc:chgData name="Mr S McNeill" userId="S::s.mcneill@oakwoodacademy.org.uk::6e724fb2-b9bb-4cc7-a1a3-10b9ab9ebf2f" providerId="AD" clId="Web-{6DCE87C7-0867-5AD0-479E-3A347485B042}" dt="2023-12-11T07:49:20.519" v="3" actId="14100"/>
      <pc:docMkLst>
        <pc:docMk/>
      </pc:docMkLst>
      <pc:sldChg chg="addSp delSp modSp new">
        <pc:chgData name="Mr S McNeill" userId="S::s.mcneill@oakwoodacademy.org.uk::6e724fb2-b9bb-4cc7-a1a3-10b9ab9ebf2f" providerId="AD" clId="Web-{6DCE87C7-0867-5AD0-479E-3A347485B042}" dt="2023-12-11T07:49:20.519" v="3" actId="14100"/>
        <pc:sldMkLst>
          <pc:docMk/>
          <pc:sldMk cId="1785305164" sldId="715"/>
        </pc:sldMkLst>
        <pc:spChg chg="del">
          <ac:chgData name="Mr S McNeill" userId="S::s.mcneill@oakwoodacademy.org.uk::6e724fb2-b9bb-4cc7-a1a3-10b9ab9ebf2f" providerId="AD" clId="Web-{6DCE87C7-0867-5AD0-479E-3A347485B042}" dt="2023-12-11T07:49:10.144" v="1"/>
          <ac:spMkLst>
            <pc:docMk/>
            <pc:sldMk cId="1785305164" sldId="715"/>
            <ac:spMk id="3" creationId="{BD47D7BF-3155-1A81-2BB8-D50FAF258873}"/>
          </ac:spMkLst>
        </pc:spChg>
        <pc:picChg chg="add mod ord">
          <ac:chgData name="Mr S McNeill" userId="S::s.mcneill@oakwoodacademy.org.uk::6e724fb2-b9bb-4cc7-a1a3-10b9ab9ebf2f" providerId="AD" clId="Web-{6DCE87C7-0867-5AD0-479E-3A347485B042}" dt="2023-12-11T07:49:20.519" v="3" actId="14100"/>
          <ac:picMkLst>
            <pc:docMk/>
            <pc:sldMk cId="1785305164" sldId="715"/>
            <ac:picMk id="4" creationId="{9DEDB591-BB43-027D-22F6-EA66566A5150}"/>
          </ac:picMkLst>
        </pc:picChg>
      </pc:sldChg>
    </pc:docChg>
  </pc:docChgLst>
  <pc:docChgLst>
    <pc:chgData name="Mr J Davey" userId="S::j.davey@oakwoodacademy.org.uk::35903d4b-cf2e-4a6a-a4cd-f9bc545b247e" providerId="AD" clId="Web-{60359EA7-255F-354F-8701-77CB39AA7C96}"/>
    <pc:docChg chg="modSld">
      <pc:chgData name="Mr J Davey" userId="S::j.davey@oakwoodacademy.org.uk::35903d4b-cf2e-4a6a-a4cd-f9bc545b247e" providerId="AD" clId="Web-{60359EA7-255F-354F-8701-77CB39AA7C96}" dt="2023-07-19T09:46:30.163" v="0"/>
      <pc:docMkLst>
        <pc:docMk/>
      </pc:docMkLst>
      <pc:sldChg chg="delSp">
        <pc:chgData name="Mr J Davey" userId="S::j.davey@oakwoodacademy.org.uk::35903d4b-cf2e-4a6a-a4cd-f9bc545b247e" providerId="AD" clId="Web-{60359EA7-255F-354F-8701-77CB39AA7C96}" dt="2023-07-19T09:46:30.163" v="0"/>
        <pc:sldMkLst>
          <pc:docMk/>
          <pc:sldMk cId="1639791326" sldId="378"/>
        </pc:sldMkLst>
        <pc:picChg chg="del">
          <ac:chgData name="Mr J Davey" userId="S::j.davey@oakwoodacademy.org.uk::35903d4b-cf2e-4a6a-a4cd-f9bc545b247e" providerId="AD" clId="Web-{60359EA7-255F-354F-8701-77CB39AA7C96}" dt="2023-07-19T09:46:30.163" v="0"/>
          <ac:picMkLst>
            <pc:docMk/>
            <pc:sldMk cId="1639791326" sldId="378"/>
            <ac:picMk id="5" creationId="{11FE6154-8B77-B7B7-8D8E-642AF8FA961E}"/>
          </ac:picMkLst>
        </pc:picChg>
      </pc:sldChg>
    </pc:docChg>
  </pc:docChgLst>
  <pc:docChgLst>
    <pc:chgData name="Miss S Sanderson" userId="S::s.sanderson@oakwoodacademy.org.uk::101db1de-ce64-460a-a3cf-2294c221df4c" providerId="AD" clId="Web-{E877D196-BCCC-85D0-7E0D-BB9E291E1D13}"/>
    <pc:docChg chg="modSld">
      <pc:chgData name="Miss S Sanderson" userId="S::s.sanderson@oakwoodacademy.org.uk::101db1de-ce64-460a-a3cf-2294c221df4c" providerId="AD" clId="Web-{E877D196-BCCC-85D0-7E0D-BB9E291E1D13}" dt="2023-06-22T09:52:46.203" v="1" actId="20577"/>
      <pc:docMkLst>
        <pc:docMk/>
      </pc:docMkLst>
      <pc:sldChg chg="modSp">
        <pc:chgData name="Miss S Sanderson" userId="S::s.sanderson@oakwoodacademy.org.uk::101db1de-ce64-460a-a3cf-2294c221df4c" providerId="AD" clId="Web-{E877D196-BCCC-85D0-7E0D-BB9E291E1D13}" dt="2023-06-22T09:52:46.203" v="1" actId="20577"/>
        <pc:sldMkLst>
          <pc:docMk/>
          <pc:sldMk cId="581738847" sldId="544"/>
        </pc:sldMkLst>
        <pc:spChg chg="mod">
          <ac:chgData name="Miss S Sanderson" userId="S::s.sanderson@oakwoodacademy.org.uk::101db1de-ce64-460a-a3cf-2294c221df4c" providerId="AD" clId="Web-{E877D196-BCCC-85D0-7E0D-BB9E291E1D13}" dt="2023-06-22T09:52:46.203" v="1" actId="20577"/>
          <ac:spMkLst>
            <pc:docMk/>
            <pc:sldMk cId="581738847" sldId="544"/>
            <ac:spMk id="5" creationId="{6431A2F4-F374-0D47-2B09-C919F8556825}"/>
          </ac:spMkLst>
        </pc:spChg>
      </pc:sldChg>
    </pc:docChg>
  </pc:docChgLst>
  <pc:docChgLst>
    <pc:chgData name="Mr C Brooke" userId="S::c.brooke@oakwoodacademy.org.uk::a744fded-a434-4ce5-9374-d5304e8d627b" providerId="AD" clId="Web-{F85150E8-2F76-0E03-93C9-47806E472B16}"/>
    <pc:docChg chg="delSld">
      <pc:chgData name="Mr C Brooke" userId="S::c.brooke@oakwoodacademy.org.uk::a744fded-a434-4ce5-9374-d5304e8d627b" providerId="AD" clId="Web-{F85150E8-2F76-0E03-93C9-47806E472B16}" dt="2024-01-05T18:36:22.428" v="0"/>
      <pc:docMkLst>
        <pc:docMk/>
      </pc:docMkLst>
      <pc:sldChg chg="del">
        <pc:chgData name="Mr C Brooke" userId="S::c.brooke@oakwoodacademy.org.uk::a744fded-a434-4ce5-9374-d5304e8d627b" providerId="AD" clId="Web-{F85150E8-2F76-0E03-93C9-47806E472B16}" dt="2024-01-05T18:36:22.428" v="0"/>
        <pc:sldMkLst>
          <pc:docMk/>
          <pc:sldMk cId="3127622783" sldId="593"/>
        </pc:sldMkLst>
      </pc:sldChg>
    </pc:docChg>
  </pc:docChgLst>
  <pc:docChgLst>
    <pc:chgData name="Mrs N Robinson" userId="S::n.robinson@oakwoodacademy.org.uk::858712d9-2e32-4f93-9cc2-f2c3af19950f" providerId="AD" clId="Web-{7548F230-7E17-A1DB-3304-8E8F1185D490}"/>
    <pc:docChg chg="modSld">
      <pc:chgData name="Mrs N Robinson" userId="S::n.robinson@oakwoodacademy.org.uk::858712d9-2e32-4f93-9cc2-f2c3af19950f" providerId="AD" clId="Web-{7548F230-7E17-A1DB-3304-8E8F1185D490}" dt="2024-01-09T11:01:34.874" v="4" actId="14100"/>
      <pc:docMkLst>
        <pc:docMk/>
      </pc:docMkLst>
      <pc:sldChg chg="modSp">
        <pc:chgData name="Mrs N Robinson" userId="S::n.robinson@oakwoodacademy.org.uk::858712d9-2e32-4f93-9cc2-f2c3af19950f" providerId="AD" clId="Web-{7548F230-7E17-A1DB-3304-8E8F1185D490}" dt="2024-01-09T11:01:34.874" v="4" actId="14100"/>
        <pc:sldMkLst>
          <pc:docMk/>
          <pc:sldMk cId="3904834184" sldId="380"/>
        </pc:sldMkLst>
        <pc:spChg chg="mod">
          <ac:chgData name="Mrs N Robinson" userId="S::n.robinson@oakwoodacademy.org.uk::858712d9-2e32-4f93-9cc2-f2c3af19950f" providerId="AD" clId="Web-{7548F230-7E17-A1DB-3304-8E8F1185D490}" dt="2024-01-09T11:01:34.874" v="4" actId="14100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s N Robinson" userId="S::n.robinson@oakwoodacademy.org.uk::858712d9-2e32-4f93-9cc2-f2c3af19950f" providerId="AD" clId="Web-{7548F230-7E17-A1DB-3304-8E8F1185D490}" dt="2024-01-09T11:00:59.967" v="3" actId="14100"/>
        <pc:sldMkLst>
          <pc:docMk/>
          <pc:sldMk cId="3848760906" sldId="727"/>
        </pc:sldMkLst>
        <pc:spChg chg="mod">
          <ac:chgData name="Mrs N Robinson" userId="S::n.robinson@oakwoodacademy.org.uk::858712d9-2e32-4f93-9cc2-f2c3af19950f" providerId="AD" clId="Web-{7548F230-7E17-A1DB-3304-8E8F1185D490}" dt="2024-01-09T11:00:59.967" v="3" actId="14100"/>
          <ac:spMkLst>
            <pc:docMk/>
            <pc:sldMk cId="3848760906" sldId="727"/>
            <ac:spMk id="3" creationId="{4CAD273E-6B99-F475-57C3-3C25C0545317}"/>
          </ac:spMkLst>
        </pc:spChg>
        <pc:picChg chg="mod">
          <ac:chgData name="Mrs N Robinson" userId="S::n.robinson@oakwoodacademy.org.uk::858712d9-2e32-4f93-9cc2-f2c3af19950f" providerId="AD" clId="Web-{7548F230-7E17-A1DB-3304-8E8F1185D490}" dt="2024-01-09T11:00:59.513" v="2" actId="14100"/>
          <ac:picMkLst>
            <pc:docMk/>
            <pc:sldMk cId="3848760906" sldId="727"/>
            <ac:picMk id="4" creationId="{8E30AB88-5250-8BB1-245E-05851B6C7F94}"/>
          </ac:picMkLst>
        </pc:picChg>
      </pc:sldChg>
    </pc:docChg>
  </pc:docChgLst>
  <pc:docChgLst>
    <pc:chgData name="Mr D Wood" userId="S::d.wood@oakwoodacademy.org.uk::0cf25d92-2507-42a0-b96a-5e6bcd55648d" providerId="AD" clId="Web-{25E3614E-9586-022D-8B5B-DDF678AD6514}"/>
    <pc:docChg chg="modSld">
      <pc:chgData name="Mr D Wood" userId="S::d.wood@oakwoodacademy.org.uk::0cf25d92-2507-42a0-b96a-5e6bcd55648d" providerId="AD" clId="Web-{25E3614E-9586-022D-8B5B-DDF678AD6514}" dt="2023-04-21T06:52:16.063" v="3" actId="20577"/>
      <pc:docMkLst>
        <pc:docMk/>
      </pc:docMkLst>
      <pc:sldChg chg="modSp">
        <pc:chgData name="Mr D Wood" userId="S::d.wood@oakwoodacademy.org.uk::0cf25d92-2507-42a0-b96a-5e6bcd55648d" providerId="AD" clId="Web-{25E3614E-9586-022D-8B5B-DDF678AD6514}" dt="2023-04-21T06:52:16.063" v="3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25E3614E-9586-022D-8B5B-DDF678AD6514}" dt="2023-04-21T06:52:16.063" v="3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1F258B21-50B1-A03F-27E7-86C72465C2CF}"/>
    <pc:docChg chg="addSld delSld modSld">
      <pc:chgData name="Mr S McNeill" userId="S::s.mcneill@oakwoodacademy.org.uk::6e724fb2-b9bb-4cc7-a1a3-10b9ab9ebf2f" providerId="AD" clId="Web-{1F258B21-50B1-A03F-27E7-86C72465C2CF}" dt="2023-10-04T09:06:00.336" v="168"/>
      <pc:docMkLst>
        <pc:docMk/>
      </pc:docMkLst>
      <pc:sldChg chg="modSp">
        <pc:chgData name="Mr S McNeill" userId="S::s.mcneill@oakwoodacademy.org.uk::6e724fb2-b9bb-4cc7-a1a3-10b9ab9ebf2f" providerId="AD" clId="Web-{1F258B21-50B1-A03F-27E7-86C72465C2CF}" dt="2023-10-04T09:02:44.081" v="1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1F258B21-50B1-A03F-27E7-86C72465C2CF}" dt="2023-10-04T09:02:44.081" v="1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1F258B21-50B1-A03F-27E7-86C72465C2CF}" dt="2023-10-04T09:05:46.554" v="162"/>
        <pc:sldMkLst>
          <pc:docMk/>
          <pc:sldMk cId="3278398213" sldId="538"/>
        </pc:sldMkLst>
        <pc:picChg chg="del">
          <ac:chgData name="Mr S McNeill" userId="S::s.mcneill@oakwoodacademy.org.uk::6e724fb2-b9bb-4cc7-a1a3-10b9ab9ebf2f" providerId="AD" clId="Web-{1F258B21-50B1-A03F-27E7-86C72465C2CF}" dt="2023-10-04T09:05:45.757" v="161"/>
          <ac:picMkLst>
            <pc:docMk/>
            <pc:sldMk cId="3278398213" sldId="538"/>
            <ac:picMk id="4" creationId="{A1C840F2-A3CA-E62C-7C0E-5F2A9B3EDE96}"/>
          </ac:picMkLst>
        </pc:picChg>
        <pc:picChg chg="del">
          <ac:chgData name="Mr S McNeill" userId="S::s.mcneill@oakwoodacademy.org.uk::6e724fb2-b9bb-4cc7-a1a3-10b9ab9ebf2f" providerId="AD" clId="Web-{1F258B21-50B1-A03F-27E7-86C72465C2CF}" dt="2023-10-04T09:05:46.554" v="162"/>
          <ac:picMkLst>
            <pc:docMk/>
            <pc:sldMk cId="3278398213" sldId="538"/>
            <ac:picMk id="6" creationId="{AFEA7B3F-230A-3E19-0D9C-967AB5037237}"/>
          </ac:picMkLst>
        </pc:picChg>
      </pc:sldChg>
      <pc:sldChg chg="modSp">
        <pc:chgData name="Mr S McNeill" userId="S::s.mcneill@oakwoodacademy.org.uk::6e724fb2-b9bb-4cc7-a1a3-10b9ab9ebf2f" providerId="AD" clId="Web-{1F258B21-50B1-A03F-27E7-86C72465C2CF}" dt="2023-10-04T09:03:11.223" v="1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1F258B21-50B1-A03F-27E7-86C72465C2CF}" dt="2023-10-04T09:03:11.223" v="1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1F258B21-50B1-A03F-27E7-86C72465C2CF}" dt="2023-10-04T09:05:33.773" v="159"/>
        <pc:sldMkLst>
          <pc:docMk/>
          <pc:sldMk cId="2569690164" sldId="553"/>
        </pc:sldMkLst>
      </pc:sldChg>
      <pc:sldChg chg="modSp">
        <pc:chgData name="Mr S McNeill" userId="S::s.mcneill@oakwoodacademy.org.uk::6e724fb2-b9bb-4cc7-a1a3-10b9ab9ebf2f" providerId="AD" clId="Web-{1F258B21-50B1-A03F-27E7-86C72465C2CF}" dt="2023-10-04T09:05:23.241" v="158" actId="1076"/>
        <pc:sldMkLst>
          <pc:docMk/>
          <pc:sldMk cId="4221454067" sldId="555"/>
        </pc:sldMkLst>
        <pc:graphicFrameChg chg="mod modGraphic">
          <ac:chgData name="Mr S McNeill" userId="S::s.mcneill@oakwoodacademy.org.uk::6e724fb2-b9bb-4cc7-a1a3-10b9ab9ebf2f" providerId="AD" clId="Web-{1F258B21-50B1-A03F-27E7-86C72465C2CF}" dt="2023-10-04T09:05:23.241" v="158" actId="1076"/>
          <ac:graphicFrameMkLst>
            <pc:docMk/>
            <pc:sldMk cId="4221454067" sldId="555"/>
            <ac:graphicFrameMk id="4" creationId="{12936C62-CD27-6487-2C90-E85E8B3CD5C9}"/>
          </ac:graphicFrameMkLst>
        </pc:graphicFrameChg>
      </pc:sldChg>
      <pc:sldChg chg="delSp modSp">
        <pc:chgData name="Mr S McNeill" userId="S::s.mcneill@oakwoodacademy.org.uk::6e724fb2-b9bb-4cc7-a1a3-10b9ab9ebf2f" providerId="AD" clId="Web-{1F258B21-50B1-A03F-27E7-86C72465C2CF}" dt="2023-10-04T09:05:55.992" v="167"/>
        <pc:sldMkLst>
          <pc:docMk/>
          <pc:sldMk cId="2885486020" sldId="556"/>
        </pc:sldMkLst>
        <pc:spChg chg="del mod">
          <ac:chgData name="Mr S McNeill" userId="S::s.mcneill@oakwoodacademy.org.uk::6e724fb2-b9bb-4cc7-a1a3-10b9ab9ebf2f" providerId="AD" clId="Web-{1F258B21-50B1-A03F-27E7-86C72465C2CF}" dt="2023-10-04T09:05:53.820" v="165"/>
          <ac:spMkLst>
            <pc:docMk/>
            <pc:sldMk cId="2885486020" sldId="556"/>
            <ac:spMk id="11" creationId="{F480ABE8-1BA4-4CD5-EDE7-8B17D761DDE3}"/>
          </ac:spMkLst>
        </pc:spChg>
        <pc:picChg chg="del">
          <ac:chgData name="Mr S McNeill" userId="S::s.mcneill@oakwoodacademy.org.uk::6e724fb2-b9bb-4cc7-a1a3-10b9ab9ebf2f" providerId="AD" clId="Web-{1F258B21-50B1-A03F-27E7-86C72465C2CF}" dt="2023-10-04T09:05:55.992" v="167"/>
          <ac:picMkLst>
            <pc:docMk/>
            <pc:sldMk cId="2885486020" sldId="556"/>
            <ac:picMk id="6" creationId="{63A5B439-0462-BDF2-A32B-3E4A9116CB43}"/>
          </ac:picMkLst>
        </pc:picChg>
        <pc:picChg chg="del">
          <ac:chgData name="Mr S McNeill" userId="S::s.mcneill@oakwoodacademy.org.uk::6e724fb2-b9bb-4cc7-a1a3-10b9ab9ebf2f" providerId="AD" clId="Web-{1F258B21-50B1-A03F-27E7-86C72465C2CF}" dt="2023-10-04T09:05:49.945" v="163"/>
          <ac:picMkLst>
            <pc:docMk/>
            <pc:sldMk cId="2885486020" sldId="556"/>
            <ac:picMk id="10" creationId="{5889661B-DCB8-E220-BF21-58ED90317A50}"/>
          </ac:picMkLst>
        </pc:picChg>
        <pc:picChg chg="del">
          <ac:chgData name="Mr S McNeill" userId="S::s.mcneill@oakwoodacademy.org.uk::6e724fb2-b9bb-4cc7-a1a3-10b9ab9ebf2f" providerId="AD" clId="Web-{1F258B21-50B1-A03F-27E7-86C72465C2CF}" dt="2023-10-04T09:05:54.429" v="166"/>
          <ac:picMkLst>
            <pc:docMk/>
            <pc:sldMk cId="2885486020" sldId="556"/>
            <ac:picMk id="12" creationId="{FFB063BB-9F0E-4D84-94B9-F33079E55503}"/>
          </ac:picMkLst>
        </pc:picChg>
      </pc:sldChg>
      <pc:sldChg chg="del">
        <pc:chgData name="Mr S McNeill" userId="S::s.mcneill@oakwoodacademy.org.uk::6e724fb2-b9bb-4cc7-a1a3-10b9ab9ebf2f" providerId="AD" clId="Web-{1F258B21-50B1-A03F-27E7-86C72465C2CF}" dt="2023-10-04T09:05:37.538" v="160"/>
        <pc:sldMkLst>
          <pc:docMk/>
          <pc:sldMk cId="1895063381" sldId="559"/>
        </pc:sldMkLst>
      </pc:sldChg>
      <pc:sldChg chg="del">
        <pc:chgData name="Mr S McNeill" userId="S::s.mcneill@oakwoodacademy.org.uk::6e724fb2-b9bb-4cc7-a1a3-10b9ab9ebf2f" providerId="AD" clId="Web-{1F258B21-50B1-A03F-27E7-86C72465C2CF}" dt="2023-10-04T09:03:33.317" v="17"/>
        <pc:sldMkLst>
          <pc:docMk/>
          <pc:sldMk cId="2221976929" sldId="561"/>
        </pc:sldMkLst>
      </pc:sldChg>
      <pc:sldChg chg="del">
        <pc:chgData name="Mr S McNeill" userId="S::s.mcneill@oakwoodacademy.org.uk::6e724fb2-b9bb-4cc7-a1a3-10b9ab9ebf2f" providerId="AD" clId="Web-{1F258B21-50B1-A03F-27E7-86C72465C2CF}" dt="2023-10-04T09:03:34.270" v="18"/>
        <pc:sldMkLst>
          <pc:docMk/>
          <pc:sldMk cId="2150588258" sldId="562"/>
        </pc:sldMkLst>
      </pc:sldChg>
      <pc:sldChg chg="del">
        <pc:chgData name="Mr S McNeill" userId="S::s.mcneill@oakwoodacademy.org.uk::6e724fb2-b9bb-4cc7-a1a3-10b9ab9ebf2f" providerId="AD" clId="Web-{1F258B21-50B1-A03F-27E7-86C72465C2CF}" dt="2023-10-04T09:03:32.989" v="16"/>
        <pc:sldMkLst>
          <pc:docMk/>
          <pc:sldMk cId="1832340352" sldId="563"/>
        </pc:sldMkLst>
      </pc:sldChg>
      <pc:sldChg chg="modSp add replId">
        <pc:chgData name="Mr S McNeill" userId="S::s.mcneill@oakwoodacademy.org.uk::6e724fb2-b9bb-4cc7-a1a3-10b9ab9ebf2f" providerId="AD" clId="Web-{1F258B21-50B1-A03F-27E7-86C72465C2CF}" dt="2023-10-04T09:04:51.334" v="152"/>
        <pc:sldMkLst>
          <pc:docMk/>
          <pc:sldMk cId="3987027065" sldId="569"/>
        </pc:sldMkLst>
        <pc:spChg chg="mod">
          <ac:chgData name="Mr S McNeill" userId="S::s.mcneill@oakwoodacademy.org.uk::6e724fb2-b9bb-4cc7-a1a3-10b9ab9ebf2f" providerId="AD" clId="Web-{1F258B21-50B1-A03F-27E7-86C72465C2CF}" dt="2023-10-04T09:03:54.380" v="30" actId="20577"/>
          <ac:spMkLst>
            <pc:docMk/>
            <pc:sldMk cId="3987027065" sldId="569"/>
            <ac:spMk id="2" creationId="{6DD4EC8C-E2F7-9AC0-E2BD-9A22A282F41D}"/>
          </ac:spMkLst>
        </pc:spChg>
        <pc:graphicFrameChg chg="mod modGraphic">
          <ac:chgData name="Mr S McNeill" userId="S::s.mcneill@oakwoodacademy.org.uk::6e724fb2-b9bb-4cc7-a1a3-10b9ab9ebf2f" providerId="AD" clId="Web-{1F258B21-50B1-A03F-27E7-86C72465C2CF}" dt="2023-10-04T09:04:51.334" v="152"/>
          <ac:graphicFrameMkLst>
            <pc:docMk/>
            <pc:sldMk cId="3987027065" sldId="569"/>
            <ac:graphicFrameMk id="4" creationId="{12936C62-CD27-6487-2C90-E85E8B3CD5C9}"/>
          </ac:graphicFrameMkLst>
        </pc:graphicFrameChg>
      </pc:sldChg>
      <pc:sldChg chg="new">
        <pc:chgData name="Mr S McNeill" userId="S::s.mcneill@oakwoodacademy.org.uk::6e724fb2-b9bb-4cc7-a1a3-10b9ab9ebf2f" providerId="AD" clId="Web-{1F258B21-50B1-A03F-27E7-86C72465C2CF}" dt="2023-10-04T09:06:00.336" v="168"/>
        <pc:sldMkLst>
          <pc:docMk/>
          <pc:sldMk cId="233241751" sldId="570"/>
        </pc:sldMkLst>
      </pc:sldChg>
    </pc:docChg>
  </pc:docChgLst>
  <pc:docChgLst>
    <pc:chgData name="Ms K Stacey" userId="S::k.stacey@oakwoodacademy.org.uk::20546cf3-38b3-489f-bff7-ac6add059100" providerId="AD" clId="Web-{BCA8F754-F307-7B80-2250-9F32E9E21BEA}"/>
    <pc:docChg chg="addSld">
      <pc:chgData name="Ms K Stacey" userId="S::k.stacey@oakwoodacademy.org.uk::20546cf3-38b3-489f-bff7-ac6add059100" providerId="AD" clId="Web-{BCA8F754-F307-7B80-2250-9F32E9E21BEA}" dt="2024-02-26T08:30:20.770" v="0"/>
      <pc:docMkLst>
        <pc:docMk/>
      </pc:docMkLst>
      <pc:sldChg chg="add">
        <pc:chgData name="Ms K Stacey" userId="S::k.stacey@oakwoodacademy.org.uk::20546cf3-38b3-489f-bff7-ac6add059100" providerId="AD" clId="Web-{BCA8F754-F307-7B80-2250-9F32E9E21BEA}" dt="2024-02-26T08:30:20.770" v="0"/>
        <pc:sldMkLst>
          <pc:docMk/>
          <pc:sldMk cId="2774876011" sldId="760"/>
        </pc:sldMkLst>
      </pc:sldChg>
    </pc:docChg>
  </pc:docChgLst>
  <pc:docChgLst>
    <pc:chgData name="Mr S McNeill" userId="S::s.mcneill@oakwoodacademy.org.uk::6e724fb2-b9bb-4cc7-a1a3-10b9ab9ebf2f" providerId="AD" clId="Web-{0AE1FB08-004F-1A11-45BE-2C286DA9A0BC}"/>
    <pc:docChg chg="modSld">
      <pc:chgData name="Mr S McNeill" userId="S::s.mcneill@oakwoodacademy.org.uk::6e724fb2-b9bb-4cc7-a1a3-10b9ab9ebf2f" providerId="AD" clId="Web-{0AE1FB08-004F-1A11-45BE-2C286DA9A0BC}" dt="2023-06-12T06:56:26.875" v="24" actId="20577"/>
      <pc:docMkLst>
        <pc:docMk/>
      </pc:docMkLst>
      <pc:sldChg chg="modSp">
        <pc:chgData name="Mr S McNeill" userId="S::s.mcneill@oakwoodacademy.org.uk::6e724fb2-b9bb-4cc7-a1a3-10b9ab9ebf2f" providerId="AD" clId="Web-{0AE1FB08-004F-1A11-45BE-2C286DA9A0BC}" dt="2023-06-12T06:56:26.875" v="2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0AE1FB08-004F-1A11-45BE-2C286DA9A0BC}" dt="2023-06-12T06:56:26.875" v="2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4A80BB98-2496-46DC-F397-2948D9F3DB23}"/>
    <pc:docChg chg="addSld addMainMaster">
      <pc:chgData name="Miss G MacNaughton" userId="S::g.macnaughton@oakwoodacademy.org.uk::b20ee1b3-b22d-493d-a4a8-3e38676e88b8" providerId="AD" clId="Web-{4A80BB98-2496-46DC-F397-2948D9F3DB23}" dt="2023-05-15T09:42:53.408" v="1"/>
      <pc:docMkLst>
        <pc:docMk/>
      </pc:docMkLst>
      <pc:sldChg chg="add">
        <pc:chgData name="Miss G MacNaughton" userId="S::g.macnaughton@oakwoodacademy.org.uk::b20ee1b3-b22d-493d-a4a8-3e38676e88b8" providerId="AD" clId="Web-{4A80BB98-2496-46DC-F397-2948D9F3DB23}" dt="2023-05-15T09:42:53.267" v="0"/>
        <pc:sldMkLst>
          <pc:docMk/>
          <pc:sldMk cId="3726757972" sldId="507"/>
        </pc:sldMkLst>
      </pc:sldChg>
      <pc:sldChg chg="add">
        <pc:chgData name="Miss G MacNaughton" userId="S::g.macnaughton@oakwoodacademy.org.uk::b20ee1b3-b22d-493d-a4a8-3e38676e88b8" providerId="AD" clId="Web-{4A80BB98-2496-46DC-F397-2948D9F3DB23}" dt="2023-05-15T09:42:53.408" v="1"/>
        <pc:sldMkLst>
          <pc:docMk/>
          <pc:sldMk cId="3309209916" sldId="508"/>
        </pc:sldMkLst>
      </pc:sldChg>
      <pc:sldMasterChg chg="add addSldLayout">
        <pc:chgData name="Miss G MacNaughton" userId="S::g.macnaughton@oakwoodacademy.org.uk::b20ee1b3-b22d-493d-a4a8-3e38676e88b8" providerId="AD" clId="Web-{4A80BB98-2496-46DC-F397-2948D9F3DB23}" dt="2023-05-15T09:42:53.267" v="0"/>
        <pc:sldMasterMkLst>
          <pc:docMk/>
          <pc:sldMasterMk cId="3194427011" sldId="2147483698"/>
        </pc:sldMasterMkLst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61949489" sldId="2147483687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2958808985" sldId="2147483688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479947029" sldId="2147483689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939516823" sldId="2147483690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2262284320" sldId="2147483691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1254456591" sldId="2147483692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455423597" sldId="2147483693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849799941" sldId="2147483694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1173581541" sldId="2147483695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4061771520" sldId="2147483696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4249322048" sldId="2147483697"/>
          </pc:sldLayoutMkLst>
        </pc:sldLayoutChg>
      </pc:sldMasterChg>
    </pc:docChg>
  </pc:docChgLst>
  <pc:docChgLst>
    <pc:chgData name="Mrs M Knowles" userId="S::m.knowles@oakwoodacademy.org.uk::628422f7-fee4-43fb-ad3b-0abbb178562b" providerId="AD" clId="Web-{0D36A113-D90E-36F8-6CDC-0DD61473FCA9}"/>
    <pc:docChg chg="modSld">
      <pc:chgData name="Mrs M Knowles" userId="S::m.knowles@oakwoodacademy.org.uk::628422f7-fee4-43fb-ad3b-0abbb178562b" providerId="AD" clId="Web-{0D36A113-D90E-36F8-6CDC-0DD61473FCA9}" dt="2023-06-12T10:03:06.797" v="0" actId="1076"/>
      <pc:docMkLst>
        <pc:docMk/>
      </pc:docMkLst>
      <pc:sldChg chg="modSp">
        <pc:chgData name="Mrs M Knowles" userId="S::m.knowles@oakwoodacademy.org.uk::628422f7-fee4-43fb-ad3b-0abbb178562b" providerId="AD" clId="Web-{0D36A113-D90E-36F8-6CDC-0DD61473FCA9}" dt="2023-06-12T10:03:06.797" v="0" actId="1076"/>
        <pc:sldMkLst>
          <pc:docMk/>
          <pc:sldMk cId="652029845" sldId="370"/>
        </pc:sldMkLst>
        <pc:picChg chg="mod">
          <ac:chgData name="Mrs M Knowles" userId="S::m.knowles@oakwoodacademy.org.uk::628422f7-fee4-43fb-ad3b-0abbb178562b" providerId="AD" clId="Web-{0D36A113-D90E-36F8-6CDC-0DD61473FCA9}" dt="2023-06-12T10:03:06.797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iss G MacNaughton" userId="S::g.macnaughton@oakwoodacademy.org.uk::b20ee1b3-b22d-493d-a4a8-3e38676e88b8" providerId="AD" clId="Web-{FB707E61-B708-80CA-5209-BA630ACF4BED}"/>
    <pc:docChg chg="modSld">
      <pc:chgData name="Miss G MacNaughton" userId="S::g.macnaughton@oakwoodacademy.org.uk::b20ee1b3-b22d-493d-a4a8-3e38676e88b8" providerId="AD" clId="Web-{FB707E61-B708-80CA-5209-BA630ACF4BED}" dt="2023-06-29T10:02:02.899" v="5" actId="1076"/>
      <pc:docMkLst>
        <pc:docMk/>
      </pc:docMkLst>
      <pc:sldChg chg="modSp">
        <pc:chgData name="Miss G MacNaughton" userId="S::g.macnaughton@oakwoodacademy.org.uk::b20ee1b3-b22d-493d-a4a8-3e38676e88b8" providerId="AD" clId="Web-{FB707E61-B708-80CA-5209-BA630ACF4BED}" dt="2023-06-29T10:02:02.899" v="5" actId="1076"/>
        <pc:sldMkLst>
          <pc:docMk/>
          <pc:sldMk cId="689655962" sldId="505"/>
        </pc:sldMkLst>
        <pc:picChg chg="mod">
          <ac:chgData name="Miss G MacNaughton" userId="S::g.macnaughton@oakwoodacademy.org.uk::b20ee1b3-b22d-493d-a4a8-3e38676e88b8" providerId="AD" clId="Web-{FB707E61-B708-80CA-5209-BA630ACF4BED}" dt="2023-06-29T10:02:02.899" v="5" actId="1076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s K Jane" userId="S::k.jane@oakwoodacademy.org.uk::d9f48642-3057-4a70-867d-66c1f352d0a7" providerId="AD" clId="Web-{0523EB57-C533-5808-7E09-5C040C448A98}"/>
    <pc:docChg chg="modSld">
      <pc:chgData name="Mrs K Jane" userId="S::k.jane@oakwoodacademy.org.uk::d9f48642-3057-4a70-867d-66c1f352d0a7" providerId="AD" clId="Web-{0523EB57-C533-5808-7E09-5C040C448A98}" dt="2023-11-13T13:52:30.847" v="1"/>
      <pc:docMkLst>
        <pc:docMk/>
      </pc:docMkLst>
      <pc:sldChg chg="delSp">
        <pc:chgData name="Mrs K Jane" userId="S::k.jane@oakwoodacademy.org.uk::d9f48642-3057-4a70-867d-66c1f352d0a7" providerId="AD" clId="Web-{0523EB57-C533-5808-7E09-5C040C448A98}" dt="2023-11-13T13:52:30.847" v="1"/>
        <pc:sldMkLst>
          <pc:docMk/>
          <pc:sldMk cId="1469538908" sldId="604"/>
        </pc:sldMkLst>
        <pc:spChg chg="del">
          <ac:chgData name="Mrs K Jane" userId="S::k.jane@oakwoodacademy.org.uk::d9f48642-3057-4a70-867d-66c1f352d0a7" providerId="AD" clId="Web-{0523EB57-C533-5808-7E09-5C040C448A98}" dt="2023-11-13T13:52:27.612" v="0"/>
          <ac:spMkLst>
            <pc:docMk/>
            <pc:sldMk cId="1469538908" sldId="604"/>
            <ac:spMk id="2" creationId="{4284344B-2E7F-3B41-94D1-1422F3DC1FEB}"/>
          </ac:spMkLst>
        </pc:spChg>
        <pc:spChg chg="del">
          <ac:chgData name="Mrs K Jane" userId="S::k.jane@oakwoodacademy.org.uk::d9f48642-3057-4a70-867d-66c1f352d0a7" providerId="AD" clId="Web-{0523EB57-C533-5808-7E09-5C040C448A98}" dt="2023-11-13T13:52:30.847" v="1"/>
          <ac:spMkLst>
            <pc:docMk/>
            <pc:sldMk cId="1469538908" sldId="604"/>
            <ac:spMk id="3" creationId="{AA91605F-864E-A6D0-40EF-5CE94F403CE7}"/>
          </ac:spMkLst>
        </pc:spChg>
      </pc:sldChg>
    </pc:docChg>
  </pc:docChgLst>
  <pc:docChgLst>
    <pc:chgData name="Mrs K Jane" userId="S::k.jane@oakwoodacademy.org.uk::d9f48642-3057-4a70-867d-66c1f352d0a7" providerId="AD" clId="Web-{7E9082E2-F81C-C23B-B831-24D0F791FD33}"/>
    <pc:docChg chg="delSld modSld">
      <pc:chgData name="Mrs K Jane" userId="S::k.jane@oakwoodacademy.org.uk::d9f48642-3057-4a70-867d-66c1f352d0a7" providerId="AD" clId="Web-{7E9082E2-F81C-C23B-B831-24D0F791FD33}" dt="2023-03-08T10:04:59.019" v="47"/>
      <pc:docMkLst>
        <pc:docMk/>
      </pc:docMkLst>
      <pc:sldChg chg="delSp modSp">
        <pc:chgData name="Mrs K Jane" userId="S::k.jane@oakwoodacademy.org.uk::d9f48642-3057-4a70-867d-66c1f352d0a7" providerId="AD" clId="Web-{7E9082E2-F81C-C23B-B831-24D0F791FD33}" dt="2023-03-08T09:47:15.802" v="45" actId="1076"/>
        <pc:sldMkLst>
          <pc:docMk/>
          <pc:sldMk cId="2410351178" sldId="369"/>
        </pc:sldMkLst>
        <pc:spChg chg="mod">
          <ac:chgData name="Mrs K Jane" userId="S::k.jane@oakwoodacademy.org.uk::d9f48642-3057-4a70-867d-66c1f352d0a7" providerId="AD" clId="Web-{7E9082E2-F81C-C23B-B831-24D0F791FD33}" dt="2023-03-08T09:46:28.692" v="21" actId="1076"/>
          <ac:spMkLst>
            <pc:docMk/>
            <pc:sldMk cId="2410351178" sldId="369"/>
            <ac:spMk id="5" creationId="{989311BA-B479-26CB-28DF-AE278660264E}"/>
          </ac:spMkLst>
        </pc:spChg>
        <pc:spChg chg="mod">
          <ac:chgData name="Mrs K Jane" userId="S::k.jane@oakwoodacademy.org.uk::d9f48642-3057-4a70-867d-66c1f352d0a7" providerId="AD" clId="Web-{7E9082E2-F81C-C23B-B831-24D0F791FD33}" dt="2023-03-08T09:47:15.802" v="45" actId="1076"/>
          <ac:spMkLst>
            <pc:docMk/>
            <pc:sldMk cId="2410351178" sldId="369"/>
            <ac:spMk id="6" creationId="{4951D102-E5BC-23C2-237C-2B8186CEF87A}"/>
          </ac:spMkLst>
        </pc:spChg>
        <pc:picChg chg="del">
          <ac:chgData name="Mrs K Jane" userId="S::k.jane@oakwoodacademy.org.uk::d9f48642-3057-4a70-867d-66c1f352d0a7" providerId="AD" clId="Web-{7E9082E2-F81C-C23B-B831-24D0F791FD33}" dt="2023-03-08T09:46:13.926" v="17"/>
          <ac:picMkLst>
            <pc:docMk/>
            <pc:sldMk cId="2410351178" sldId="369"/>
            <ac:picMk id="8" creationId="{3F7A3E1E-052E-45AD-3BC4-24073C025060}"/>
          </ac:picMkLst>
        </pc:picChg>
        <pc:picChg chg="del">
          <ac:chgData name="Mrs K Jane" userId="S::k.jane@oakwoodacademy.org.uk::d9f48642-3057-4a70-867d-66c1f352d0a7" providerId="AD" clId="Web-{7E9082E2-F81C-C23B-B831-24D0F791FD33}" dt="2023-03-08T09:46:12.020" v="16"/>
          <ac:picMkLst>
            <pc:docMk/>
            <pc:sldMk cId="2410351178" sldId="369"/>
            <ac:picMk id="14" creationId="{CEEAA16E-A8C5-529F-C131-1DAFD46F3659}"/>
          </ac:picMkLst>
        </pc:picChg>
        <pc:picChg chg="mod">
          <ac:chgData name="Mrs K Jane" userId="S::k.jane@oakwoodacademy.org.uk::d9f48642-3057-4a70-867d-66c1f352d0a7" providerId="AD" clId="Web-{7E9082E2-F81C-C23B-B831-24D0F791FD33}" dt="2023-03-08T09:46:24.333" v="20" actId="14100"/>
          <ac:picMkLst>
            <pc:docMk/>
            <pc:sldMk cId="2410351178" sldId="369"/>
            <ac:picMk id="16" creationId="{0B31BB66-69A2-AD9D-6F98-59445134B7AE}"/>
          </ac:picMkLst>
        </pc:picChg>
      </pc:sldChg>
      <pc:sldChg chg="del">
        <pc:chgData name="Mrs K Jane" userId="S::k.jane@oakwoodacademy.org.uk::d9f48642-3057-4a70-867d-66c1f352d0a7" providerId="AD" clId="Web-{7E9082E2-F81C-C23B-B831-24D0F791FD33}" dt="2023-03-08T09:46:07.785" v="15"/>
        <pc:sldMkLst>
          <pc:docMk/>
          <pc:sldMk cId="3550566714" sldId="371"/>
        </pc:sldMkLst>
      </pc:sldChg>
      <pc:sldChg chg="modSp">
        <pc:chgData name="Mrs K Jane" userId="S::k.jane@oakwoodacademy.org.uk::d9f48642-3057-4a70-867d-66c1f352d0a7" providerId="AD" clId="Web-{7E9082E2-F81C-C23B-B831-24D0F791FD33}" dt="2023-03-08T09:45:47.785" v="13" actId="20577"/>
        <pc:sldMkLst>
          <pc:docMk/>
          <pc:sldMk cId="3904834184" sldId="380"/>
        </pc:sldMkLst>
        <pc:spChg chg="mod">
          <ac:chgData name="Mrs K Jane" userId="S::k.jane@oakwoodacademy.org.uk::d9f48642-3057-4a70-867d-66c1f352d0a7" providerId="AD" clId="Web-{7E9082E2-F81C-C23B-B831-24D0F791FD33}" dt="2023-03-08T09:45:47.785" v="1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s K Jane" userId="S::k.jane@oakwoodacademy.org.uk::d9f48642-3057-4a70-867d-66c1f352d0a7" providerId="AD" clId="Web-{7E9082E2-F81C-C23B-B831-24D0F791FD33}" dt="2023-03-08T09:45:58.801" v="14"/>
        <pc:sldMkLst>
          <pc:docMk/>
          <pc:sldMk cId="1468620565" sldId="392"/>
        </pc:sldMkLst>
      </pc:sldChg>
      <pc:sldChg chg="del">
        <pc:chgData name="Mrs K Jane" userId="S::k.jane@oakwoodacademy.org.uk::d9f48642-3057-4a70-867d-66c1f352d0a7" providerId="AD" clId="Web-{7E9082E2-F81C-C23B-B831-24D0F791FD33}" dt="2023-03-08T09:47:20.412" v="46"/>
        <pc:sldMkLst>
          <pc:docMk/>
          <pc:sldMk cId="743166002" sldId="401"/>
        </pc:sldMkLst>
      </pc:sldChg>
      <pc:sldChg chg="del">
        <pc:chgData name="Mrs K Jane" userId="S::k.jane@oakwoodacademy.org.uk::d9f48642-3057-4a70-867d-66c1f352d0a7" providerId="AD" clId="Web-{7E9082E2-F81C-C23B-B831-24D0F791FD33}" dt="2023-03-08T10:04:59.019" v="47"/>
        <pc:sldMkLst>
          <pc:docMk/>
          <pc:sldMk cId="4291963510" sldId="402"/>
        </pc:sldMkLst>
      </pc:sldChg>
    </pc:docChg>
  </pc:docChgLst>
  <pc:docChgLst>
    <pc:chgData name="Mr S McNeill" userId="S::s.mcneill@oakwoodacademy.org.uk::6e724fb2-b9bb-4cc7-a1a3-10b9ab9ebf2f" providerId="AD" clId="Web-{AADA495E-988A-44B8-3C21-A79028CE0B38}"/>
    <pc:docChg chg="addSld delSld modSld">
      <pc:chgData name="Mr S McNeill" userId="S::s.mcneill@oakwoodacademy.org.uk::6e724fb2-b9bb-4cc7-a1a3-10b9ab9ebf2f" providerId="AD" clId="Web-{AADA495E-988A-44B8-3C21-A79028CE0B38}" dt="2023-11-12T10:53:02.353" v="51" actId="20577"/>
      <pc:docMkLst>
        <pc:docMk/>
      </pc:docMkLst>
      <pc:sldChg chg="modSp">
        <pc:chgData name="Mr S McNeill" userId="S::s.mcneill@oakwoodacademy.org.uk::6e724fb2-b9bb-4cc7-a1a3-10b9ab9ebf2f" providerId="AD" clId="Web-{AADA495E-988A-44B8-3C21-A79028CE0B38}" dt="2023-11-12T10:53:02.353" v="51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AADA495E-988A-44B8-3C21-A79028CE0B38}" dt="2023-11-12T10:53:02.353" v="51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AADA495E-988A-44B8-3C21-A79028CE0B38}" dt="2023-11-12T10:50:24.093" v="1"/>
        <pc:sldMkLst>
          <pc:docMk/>
          <pc:sldMk cId="2529357042" sldId="599"/>
        </pc:sldMkLst>
      </pc:sldChg>
      <pc:sldChg chg="add">
        <pc:chgData name="Mr S McNeill" userId="S::s.mcneill@oakwoodacademy.org.uk::6e724fb2-b9bb-4cc7-a1a3-10b9ab9ebf2f" providerId="AD" clId="Web-{AADA495E-988A-44B8-3C21-A79028CE0B38}" dt="2023-11-12T10:50:22.015" v="0"/>
        <pc:sldMkLst>
          <pc:docMk/>
          <pc:sldMk cId="3434277290" sldId="613"/>
        </pc:sldMkLst>
      </pc:sldChg>
    </pc:docChg>
  </pc:docChgLst>
  <pc:docChgLst>
    <pc:chgData name="Mr D Wood" userId="S::d.wood@oakwoodacademy.org.uk::0cf25d92-2507-42a0-b96a-5e6bcd55648d" providerId="AD" clId="Web-{1085A866-8743-B3A7-0EA8-1485B367614C}"/>
    <pc:docChg chg="addSld delSld modSld sldOrd">
      <pc:chgData name="Mr D Wood" userId="S::d.wood@oakwoodacademy.org.uk::0cf25d92-2507-42a0-b96a-5e6bcd55648d" providerId="AD" clId="Web-{1085A866-8743-B3A7-0EA8-1485B367614C}" dt="2023-06-09T13:00:49.516" v="196" actId="20577"/>
      <pc:docMkLst>
        <pc:docMk/>
      </pc:docMkLst>
      <pc:sldChg chg="addSp modSp new ord">
        <pc:chgData name="Mr D Wood" userId="S::d.wood@oakwoodacademy.org.uk::0cf25d92-2507-42a0-b96a-5e6bcd55648d" providerId="AD" clId="Web-{1085A866-8743-B3A7-0EA8-1485B367614C}" dt="2023-06-09T12:52:27.002" v="50"/>
        <pc:sldMkLst>
          <pc:docMk/>
          <pc:sldMk cId="4166254879" sldId="525"/>
        </pc:sldMkLst>
        <pc:picChg chg="add mod">
          <ac:chgData name="Mr D Wood" userId="S::d.wood@oakwoodacademy.org.uk::0cf25d92-2507-42a0-b96a-5e6bcd55648d" providerId="AD" clId="Web-{1085A866-8743-B3A7-0EA8-1485B367614C}" dt="2023-06-09T12:49:11.528" v="9" actId="14100"/>
          <ac:picMkLst>
            <pc:docMk/>
            <pc:sldMk cId="4166254879" sldId="525"/>
            <ac:picMk id="2" creationId="{93800851-9A61-FAA1-73DB-265020DC9849}"/>
          </ac:picMkLst>
        </pc:picChg>
        <pc:picChg chg="add mod">
          <ac:chgData name="Mr D Wood" userId="S::d.wood@oakwoodacademy.org.uk::0cf25d92-2507-42a0-b96a-5e6bcd55648d" providerId="AD" clId="Web-{1085A866-8743-B3A7-0EA8-1485B367614C}" dt="2023-06-09T12:49:13.762" v="10" actId="14100"/>
          <ac:picMkLst>
            <pc:docMk/>
            <pc:sldMk cId="4166254879" sldId="525"/>
            <ac:picMk id="3" creationId="{78175D1E-F626-D36A-EA86-A9195517E117}"/>
          </ac:picMkLst>
        </pc:picChg>
      </pc:sldChg>
      <pc:sldChg chg="addSp modSp new">
        <pc:chgData name="Mr D Wood" userId="S::d.wood@oakwoodacademy.org.uk::0cf25d92-2507-42a0-b96a-5e6bcd55648d" providerId="AD" clId="Web-{1085A866-8743-B3A7-0EA8-1485B367614C}" dt="2023-06-09T12:52:07.064" v="45" actId="1076"/>
        <pc:sldMkLst>
          <pc:docMk/>
          <pc:sldMk cId="1934959259" sldId="526"/>
        </pc:sldMkLst>
        <pc:spChg chg="add mod">
          <ac:chgData name="Mr D Wood" userId="S::d.wood@oakwoodacademy.org.uk::0cf25d92-2507-42a0-b96a-5e6bcd55648d" providerId="AD" clId="Web-{1085A866-8743-B3A7-0EA8-1485B367614C}" dt="2023-06-09T12:52:02.329" v="44"/>
          <ac:spMkLst>
            <pc:docMk/>
            <pc:sldMk cId="1934959259" sldId="526"/>
            <ac:spMk id="3" creationId="{411BC15C-647E-1510-7C67-788F36D26CCC}"/>
          </ac:spMkLst>
        </pc:spChg>
        <pc:picChg chg="add mod">
          <ac:chgData name="Mr D Wood" userId="S::d.wood@oakwoodacademy.org.uk::0cf25d92-2507-42a0-b96a-5e6bcd55648d" providerId="AD" clId="Web-{1085A866-8743-B3A7-0EA8-1485B367614C}" dt="2023-06-09T12:52:07.064" v="45" actId="1076"/>
          <ac:picMkLst>
            <pc:docMk/>
            <pc:sldMk cId="1934959259" sldId="526"/>
            <ac:picMk id="2" creationId="{66CAD5F4-BB71-67EE-1281-D4784DA82559}"/>
          </ac:picMkLst>
        </pc:picChg>
      </pc:sldChg>
      <pc:sldChg chg="new del ord">
        <pc:chgData name="Mr D Wood" userId="S::d.wood@oakwoodacademy.org.uk::0cf25d92-2507-42a0-b96a-5e6bcd55648d" providerId="AD" clId="Web-{1085A866-8743-B3A7-0EA8-1485B367614C}" dt="2023-06-09T12:52:22.205" v="49"/>
        <pc:sldMkLst>
          <pc:docMk/>
          <pc:sldMk cId="4002228099" sldId="527"/>
        </pc:sldMkLst>
      </pc:sldChg>
      <pc:sldChg chg="addSp modSp new">
        <pc:chgData name="Mr D Wood" userId="S::d.wood@oakwoodacademy.org.uk::0cf25d92-2507-42a0-b96a-5e6bcd55648d" providerId="AD" clId="Web-{1085A866-8743-B3A7-0EA8-1485B367614C}" dt="2023-06-09T13:00:49.516" v="196" actId="20577"/>
        <pc:sldMkLst>
          <pc:docMk/>
          <pc:sldMk cId="1552065818" sldId="528"/>
        </pc:sldMkLst>
        <pc:spChg chg="add mod">
          <ac:chgData name="Mr D Wood" userId="S::d.wood@oakwoodacademy.org.uk::0cf25d92-2507-42a0-b96a-5e6bcd55648d" providerId="AD" clId="Web-{1085A866-8743-B3A7-0EA8-1485B367614C}" dt="2023-06-09T13:00:49.516" v="196" actId="20577"/>
          <ac:spMkLst>
            <pc:docMk/>
            <pc:sldMk cId="1552065818" sldId="528"/>
            <ac:spMk id="4" creationId="{761D6B68-3B99-AA3A-B768-2947EDC56CC8}"/>
          </ac:spMkLst>
        </pc:spChg>
        <pc:picChg chg="add mod">
          <ac:chgData name="Mr D Wood" userId="S::d.wood@oakwoodacademy.org.uk::0cf25d92-2507-42a0-b96a-5e6bcd55648d" providerId="AD" clId="Web-{1085A866-8743-B3A7-0EA8-1485B367614C}" dt="2023-06-09T12:53:30.050" v="55" actId="14100"/>
          <ac:picMkLst>
            <pc:docMk/>
            <pc:sldMk cId="1552065818" sldId="528"/>
            <ac:picMk id="2" creationId="{EBB252B9-32F8-B613-A5E5-A7CA506552C0}"/>
          </ac:picMkLst>
        </pc:picChg>
        <pc:picChg chg="add mod">
          <ac:chgData name="Mr D Wood" userId="S::d.wood@oakwoodacademy.org.uk::0cf25d92-2507-42a0-b96a-5e6bcd55648d" providerId="AD" clId="Web-{1085A866-8743-B3A7-0EA8-1485B367614C}" dt="2023-06-09T12:54:43.724" v="58" actId="14100"/>
          <ac:picMkLst>
            <pc:docMk/>
            <pc:sldMk cId="1552065818" sldId="528"/>
            <ac:picMk id="3" creationId="{4EF10F0B-585F-0967-2B04-C6695B0D7AA4}"/>
          </ac:picMkLst>
        </pc:picChg>
      </pc:sldChg>
    </pc:docChg>
  </pc:docChgLst>
  <pc:docChgLst>
    <pc:chgData name="Mrs K Jane" userId="S::k.jane@oakwoodacademy.org.uk::d9f48642-3057-4a70-867d-66c1f352d0a7" providerId="AD" clId="Web-{E59CBFA2-BD26-839A-2566-09197F65C91B}"/>
    <pc:docChg chg="addSld delSld">
      <pc:chgData name="Mrs K Jane" userId="S::k.jane@oakwoodacademy.org.uk::d9f48642-3057-4a70-867d-66c1f352d0a7" providerId="AD" clId="Web-{E59CBFA2-BD26-839A-2566-09197F65C91B}" dt="2023-11-20T13:04:13.124" v="1"/>
      <pc:docMkLst>
        <pc:docMk/>
      </pc:docMkLst>
      <pc:sldChg chg="del">
        <pc:chgData name="Mrs K Jane" userId="S::k.jane@oakwoodacademy.org.uk::d9f48642-3057-4a70-867d-66c1f352d0a7" providerId="AD" clId="Web-{E59CBFA2-BD26-839A-2566-09197F65C91B}" dt="2023-11-20T13:04:13.124" v="1"/>
        <pc:sldMkLst>
          <pc:docMk/>
          <pc:sldMk cId="2810916968" sldId="621"/>
        </pc:sldMkLst>
      </pc:sldChg>
      <pc:sldChg chg="add">
        <pc:chgData name="Mrs K Jane" userId="S::k.jane@oakwoodacademy.org.uk::d9f48642-3057-4a70-867d-66c1f352d0a7" providerId="AD" clId="Web-{E59CBFA2-BD26-839A-2566-09197F65C91B}" dt="2023-11-20T13:04:10.655" v="0"/>
        <pc:sldMkLst>
          <pc:docMk/>
          <pc:sldMk cId="2984292256" sldId="630"/>
        </pc:sldMkLst>
      </pc:sldChg>
    </pc:docChg>
  </pc:docChgLst>
  <pc:docChgLst>
    <pc:chgData name="Mr S McNeill" userId="S::s.mcneill@oakwoodacademy.org.uk::6e724fb2-b9bb-4cc7-a1a3-10b9ab9ebf2f" providerId="AD" clId="Web-{233FD7AE-7058-F918-6D69-BD1FDB3B5032}"/>
    <pc:docChg chg="addSld modSld">
      <pc:chgData name="Mr S McNeill" userId="S::s.mcneill@oakwoodacademy.org.uk::6e724fb2-b9bb-4cc7-a1a3-10b9ab9ebf2f" providerId="AD" clId="Web-{233FD7AE-7058-F918-6D69-BD1FDB3B5032}" dt="2024-02-25T17:56:19.015" v="42" actId="20577"/>
      <pc:docMkLst>
        <pc:docMk/>
      </pc:docMkLst>
      <pc:sldChg chg="modSp">
        <pc:chgData name="Mr S McNeill" userId="S::s.mcneill@oakwoodacademy.org.uk::6e724fb2-b9bb-4cc7-a1a3-10b9ab9ebf2f" providerId="AD" clId="Web-{233FD7AE-7058-F918-6D69-BD1FDB3B5032}" dt="2024-02-25T17:56:19.015" v="4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233FD7AE-7058-F918-6D69-BD1FDB3B5032}" dt="2024-02-25T17:56:19.015" v="4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233FD7AE-7058-F918-6D69-BD1FDB3B5032}" dt="2024-02-25T17:51:15.849" v="6" actId="1076"/>
        <pc:sldMkLst>
          <pc:docMk/>
          <pc:sldMk cId="2105073658" sldId="742"/>
        </pc:sldMkLst>
        <pc:spChg chg="del">
          <ac:chgData name="Mr S McNeill" userId="S::s.mcneill@oakwoodacademy.org.uk::6e724fb2-b9bb-4cc7-a1a3-10b9ab9ebf2f" providerId="AD" clId="Web-{233FD7AE-7058-F918-6D69-BD1FDB3B5032}" dt="2024-02-25T17:50:48.940" v="0"/>
          <ac:spMkLst>
            <pc:docMk/>
            <pc:sldMk cId="2105073658" sldId="742"/>
            <ac:spMk id="3" creationId="{FB082216-9821-E175-81A7-EC149F05AE37}"/>
          </ac:spMkLst>
        </pc:spChg>
        <pc:picChg chg="add mod ord modCrop">
          <ac:chgData name="Mr S McNeill" userId="S::s.mcneill@oakwoodacademy.org.uk::6e724fb2-b9bb-4cc7-a1a3-10b9ab9ebf2f" providerId="AD" clId="Web-{233FD7AE-7058-F918-6D69-BD1FDB3B5032}" dt="2024-02-25T17:51:15.849" v="6" actId="1076"/>
          <ac:picMkLst>
            <pc:docMk/>
            <pc:sldMk cId="2105073658" sldId="742"/>
            <ac:picMk id="2" creationId="{4CCF310A-AE37-2552-E336-6DB6A901A2A7}"/>
          </ac:picMkLst>
        </pc:picChg>
      </pc:sldChg>
      <pc:sldChg chg="addSp delSp modSp new">
        <pc:chgData name="Mr S McNeill" userId="S::s.mcneill@oakwoodacademy.org.uk::6e724fb2-b9bb-4cc7-a1a3-10b9ab9ebf2f" providerId="AD" clId="Web-{233FD7AE-7058-F918-6D69-BD1FDB3B5032}" dt="2024-02-25T17:52:31.027" v="8"/>
        <pc:sldMkLst>
          <pc:docMk/>
          <pc:sldMk cId="425115456" sldId="758"/>
        </pc:sldMkLst>
        <pc:spChg chg="del">
          <ac:chgData name="Mr S McNeill" userId="S::s.mcneill@oakwoodacademy.org.uk::6e724fb2-b9bb-4cc7-a1a3-10b9ab9ebf2f" providerId="AD" clId="Web-{233FD7AE-7058-F918-6D69-BD1FDB3B5032}" dt="2024-02-25T17:52:31.027" v="8"/>
          <ac:spMkLst>
            <pc:docMk/>
            <pc:sldMk cId="425115456" sldId="758"/>
            <ac:spMk id="3" creationId="{61F76CCD-3909-C6A2-1BDA-9E76766444D4}"/>
          </ac:spMkLst>
        </pc:spChg>
        <pc:picChg chg="add mod ord">
          <ac:chgData name="Mr S McNeill" userId="S::s.mcneill@oakwoodacademy.org.uk::6e724fb2-b9bb-4cc7-a1a3-10b9ab9ebf2f" providerId="AD" clId="Web-{233FD7AE-7058-F918-6D69-BD1FDB3B5032}" dt="2024-02-25T17:52:31.027" v="8"/>
          <ac:picMkLst>
            <pc:docMk/>
            <pc:sldMk cId="425115456" sldId="758"/>
            <ac:picMk id="4" creationId="{5CCADB93-36B5-8C0E-AA7C-8851DBB1369E}"/>
          </ac:picMkLst>
        </pc:picChg>
      </pc:sldChg>
      <pc:sldChg chg="addSp delSp modSp new">
        <pc:chgData name="Mr S McNeill" userId="S::s.mcneill@oakwoodacademy.org.uk::6e724fb2-b9bb-4cc7-a1a3-10b9ab9ebf2f" providerId="AD" clId="Web-{233FD7AE-7058-F918-6D69-BD1FDB3B5032}" dt="2024-02-25T17:52:44.169" v="10"/>
        <pc:sldMkLst>
          <pc:docMk/>
          <pc:sldMk cId="4178327554" sldId="759"/>
        </pc:sldMkLst>
        <pc:spChg chg="del">
          <ac:chgData name="Mr S McNeill" userId="S::s.mcneill@oakwoodacademy.org.uk::6e724fb2-b9bb-4cc7-a1a3-10b9ab9ebf2f" providerId="AD" clId="Web-{233FD7AE-7058-F918-6D69-BD1FDB3B5032}" dt="2024-02-25T17:52:44.169" v="10"/>
          <ac:spMkLst>
            <pc:docMk/>
            <pc:sldMk cId="4178327554" sldId="759"/>
            <ac:spMk id="3" creationId="{A66CD90E-6C7A-EA8C-2B66-18F46C5C3826}"/>
          </ac:spMkLst>
        </pc:spChg>
        <pc:picChg chg="add mod ord">
          <ac:chgData name="Mr S McNeill" userId="S::s.mcneill@oakwoodacademy.org.uk::6e724fb2-b9bb-4cc7-a1a3-10b9ab9ebf2f" providerId="AD" clId="Web-{233FD7AE-7058-F918-6D69-BD1FDB3B5032}" dt="2024-02-25T17:52:44.169" v="10"/>
          <ac:picMkLst>
            <pc:docMk/>
            <pc:sldMk cId="4178327554" sldId="759"/>
            <ac:picMk id="4" creationId="{35773151-A872-AC18-1172-62DAE804F4F4}"/>
          </ac:picMkLst>
        </pc:picChg>
      </pc:sldChg>
    </pc:docChg>
  </pc:docChgLst>
  <pc:docChgLst>
    <pc:chgData name="Mr T Greig" userId="S::t.greig@oakwoodacademy.org.uk::17b98edf-0809-4229-9894-f3f4daba3cb9" providerId="AD" clId="Web-{E5E2D6FF-035D-DF53-D474-6DB6F5208D46}"/>
    <pc:docChg chg="modSld">
      <pc:chgData name="Mr T Greig" userId="S::t.greig@oakwoodacademy.org.uk::17b98edf-0809-4229-9894-f3f4daba3cb9" providerId="AD" clId="Web-{E5E2D6FF-035D-DF53-D474-6DB6F5208D46}" dt="2023-03-20T10:51:04.661" v="1" actId="20577"/>
      <pc:docMkLst>
        <pc:docMk/>
      </pc:docMkLst>
      <pc:sldChg chg="modSp">
        <pc:chgData name="Mr T Greig" userId="S::t.greig@oakwoodacademy.org.uk::17b98edf-0809-4229-9894-f3f4daba3cb9" providerId="AD" clId="Web-{E5E2D6FF-035D-DF53-D474-6DB6F5208D46}" dt="2023-03-20T10:51:04.661" v="1" actId="20577"/>
        <pc:sldMkLst>
          <pc:docMk/>
          <pc:sldMk cId="1247730729" sldId="461"/>
        </pc:sldMkLst>
        <pc:spChg chg="mod">
          <ac:chgData name="Mr T Greig" userId="S::t.greig@oakwoodacademy.org.uk::17b98edf-0809-4229-9894-f3f4daba3cb9" providerId="AD" clId="Web-{E5E2D6FF-035D-DF53-D474-6DB6F5208D46}" dt="2023-03-20T10:51:04.661" v="1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8C2441F5-F23F-ABFD-B291-B7F566C7DBDA}"/>
    <pc:docChg chg="addSld delSld modSld">
      <pc:chgData name="Mr S McNeill" userId="S::s.mcneill@oakwoodacademy.org.uk::6e724fb2-b9bb-4cc7-a1a3-10b9ab9ebf2f" providerId="AD" clId="Web-{8C2441F5-F23F-ABFD-B291-B7F566C7DBDA}" dt="2024-01-19T13:18:40.992" v="236"/>
      <pc:docMkLst>
        <pc:docMk/>
      </pc:docMkLst>
      <pc:sldChg chg="modSp">
        <pc:chgData name="Mr S McNeill" userId="S::s.mcneill@oakwoodacademy.org.uk::6e724fb2-b9bb-4cc7-a1a3-10b9ab9ebf2f" providerId="AD" clId="Web-{8C2441F5-F23F-ABFD-B291-B7F566C7DBDA}" dt="2024-01-19T13:13:41.286" v="173" actId="20577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8C2441F5-F23F-ABFD-B291-B7F566C7DBDA}" dt="2024-01-19T13:13:41.286" v="173" actId="20577"/>
          <ac:spMkLst>
            <pc:docMk/>
            <pc:sldMk cId="3452714914" sldId="741"/>
            <ac:spMk id="3" creationId="{3A43D9C5-B0B7-F711-7FEC-627A0B4C77AF}"/>
          </ac:spMkLst>
        </pc:spChg>
      </pc:sldChg>
      <pc:sldChg chg="modSp">
        <pc:chgData name="Mr S McNeill" userId="S::s.mcneill@oakwoodacademy.org.uk::6e724fb2-b9bb-4cc7-a1a3-10b9ab9ebf2f" providerId="AD" clId="Web-{8C2441F5-F23F-ABFD-B291-B7F566C7DBDA}" dt="2024-01-19T13:18:16.819" v="229" actId="20577"/>
        <pc:sldMkLst>
          <pc:docMk/>
          <pc:sldMk cId="1106401051" sldId="744"/>
        </pc:sldMkLst>
        <pc:spChg chg="mod">
          <ac:chgData name="Mr S McNeill" userId="S::s.mcneill@oakwoodacademy.org.uk::6e724fb2-b9bb-4cc7-a1a3-10b9ab9ebf2f" providerId="AD" clId="Web-{8C2441F5-F23F-ABFD-B291-B7F566C7DBDA}" dt="2024-01-19T13:18:16.819" v="229" actId="20577"/>
          <ac:spMkLst>
            <pc:docMk/>
            <pc:sldMk cId="1106401051" sldId="744"/>
            <ac:spMk id="3" creationId="{90966209-BF82-2EE8-AB10-646D909280F6}"/>
          </ac:spMkLst>
        </pc:spChg>
      </pc:sldChg>
      <pc:sldChg chg="addSp delSp modSp new del">
        <pc:chgData name="Mr S McNeill" userId="S::s.mcneill@oakwoodacademy.org.uk::6e724fb2-b9bb-4cc7-a1a3-10b9ab9ebf2f" providerId="AD" clId="Web-{8C2441F5-F23F-ABFD-B291-B7F566C7DBDA}" dt="2024-01-19T13:18:40.992" v="236"/>
        <pc:sldMkLst>
          <pc:docMk/>
          <pc:sldMk cId="4100486492" sldId="746"/>
        </pc:sldMkLst>
        <pc:spChg chg="add del mod">
          <ac:chgData name="Mr S McNeill" userId="S::s.mcneill@oakwoodacademy.org.uk::6e724fb2-b9bb-4cc7-a1a3-10b9ab9ebf2f" providerId="AD" clId="Web-{8C2441F5-F23F-ABFD-B291-B7F566C7DBDA}" dt="2024-01-19T13:18:29.241" v="234"/>
          <ac:spMkLst>
            <pc:docMk/>
            <pc:sldMk cId="4100486492" sldId="746"/>
            <ac:spMk id="4" creationId="{6F6317B0-48A5-BC21-3286-5F12781DAE00}"/>
          </ac:spMkLst>
        </pc:spChg>
      </pc:sldChg>
      <pc:sldChg chg="add replId">
        <pc:chgData name="Mr S McNeill" userId="S::s.mcneill@oakwoodacademy.org.uk::6e724fb2-b9bb-4cc7-a1a3-10b9ab9ebf2f" providerId="AD" clId="Web-{8C2441F5-F23F-ABFD-B291-B7F566C7DBDA}" dt="2024-01-19T13:18:39.632" v="235"/>
        <pc:sldMkLst>
          <pc:docMk/>
          <pc:sldMk cId="2716626414" sldId="747"/>
        </pc:sldMkLst>
      </pc:sldChg>
    </pc:docChg>
  </pc:docChgLst>
  <pc:docChgLst>
    <pc:chgData name="Tyler Simpson" userId="S::t.simpson@oakwoodacademy.org.uk::4fd26acd-3ab9-45e7-9171-4c8aa6800115" providerId="AD" clId="Web-{4CC8AD29-FA92-9687-7BB4-9934F686CA20}"/>
    <pc:docChg chg="sldOrd">
      <pc:chgData name="Tyler Simpson" userId="S::t.simpson@oakwoodacademy.org.uk::4fd26acd-3ab9-45e7-9171-4c8aa6800115" providerId="AD" clId="Web-{4CC8AD29-FA92-9687-7BB4-9934F686CA20}" dt="2023-11-07T10:58:53.702" v="0"/>
      <pc:docMkLst>
        <pc:docMk/>
      </pc:docMkLst>
      <pc:sldChg chg="ord">
        <pc:chgData name="Tyler Simpson" userId="S::t.simpson@oakwoodacademy.org.uk::4fd26acd-3ab9-45e7-9171-4c8aa6800115" providerId="AD" clId="Web-{4CC8AD29-FA92-9687-7BB4-9934F686CA20}" dt="2023-11-07T10:58:53.702" v="0"/>
        <pc:sldMkLst>
          <pc:docMk/>
          <pc:sldMk cId="104793406" sldId="591"/>
        </pc:sldMkLst>
      </pc:sldChg>
    </pc:docChg>
  </pc:docChgLst>
  <pc:docChgLst>
    <pc:chgData name="Mr J Hunt" userId="S::j.hunt@oakwoodacademy.org.uk::c2a5f0b3-16e4-4b6d-a0a0-8d166ab38ae0" providerId="AD" clId="Web-{61FDFB02-080E-4EDD-20C3-6361D7E93F7E}"/>
    <pc:docChg chg="modSld">
      <pc:chgData name="Mr J Hunt" userId="S::j.hunt@oakwoodacademy.org.uk::c2a5f0b3-16e4-4b6d-a0a0-8d166ab38ae0" providerId="AD" clId="Web-{61FDFB02-080E-4EDD-20C3-6361D7E93F7E}" dt="2023-06-29T06:57:45.067" v="3" actId="20577"/>
      <pc:docMkLst>
        <pc:docMk/>
      </pc:docMkLst>
      <pc:sldChg chg="modSp">
        <pc:chgData name="Mr J Hunt" userId="S::j.hunt@oakwoodacademy.org.uk::c2a5f0b3-16e4-4b6d-a0a0-8d166ab38ae0" providerId="AD" clId="Web-{61FDFB02-080E-4EDD-20C3-6361D7E93F7E}" dt="2023-06-29T06:57:45.067" v="3" actId="20577"/>
        <pc:sldMkLst>
          <pc:docMk/>
          <pc:sldMk cId="689655962" sldId="505"/>
        </pc:sldMkLst>
        <pc:spChg chg="mod">
          <ac:chgData name="Mr J Hunt" userId="S::j.hunt@oakwoodacademy.org.uk::c2a5f0b3-16e4-4b6d-a0a0-8d166ab38ae0" providerId="AD" clId="Web-{61FDFB02-080E-4EDD-20C3-6361D7E93F7E}" dt="2023-06-29T06:57:45.067" v="3" actId="20577"/>
          <ac:spMkLst>
            <pc:docMk/>
            <pc:sldMk cId="689655962" sldId="505"/>
            <ac:spMk id="5" creationId="{761500E6-0F65-F217-1AF4-94693ADE5468}"/>
          </ac:spMkLst>
        </pc:spChg>
      </pc:sldChg>
    </pc:docChg>
  </pc:docChgLst>
  <pc:docChgLst>
    <pc:chgData name="Mr S McNeill" userId="S::s.mcneill@oakwoodacademy.org.uk::6e724fb2-b9bb-4cc7-a1a3-10b9ab9ebf2f" providerId="AD" clId="Web-{26D7EE2E-7220-7AD9-33AC-540D4647084C}"/>
    <pc:docChg chg="modSld">
      <pc:chgData name="Mr S McNeill" userId="S::s.mcneill@oakwoodacademy.org.uk::6e724fb2-b9bb-4cc7-a1a3-10b9ab9ebf2f" providerId="AD" clId="Web-{26D7EE2E-7220-7AD9-33AC-540D4647084C}" dt="2023-04-21T09:37:06.472" v="58" actId="20577"/>
      <pc:docMkLst>
        <pc:docMk/>
      </pc:docMkLst>
      <pc:sldChg chg="addSp modSp">
        <pc:chgData name="Mr S McNeill" userId="S::s.mcneill@oakwoodacademy.org.uk::6e724fb2-b9bb-4cc7-a1a3-10b9ab9ebf2f" providerId="AD" clId="Web-{26D7EE2E-7220-7AD9-33AC-540D4647084C}" dt="2023-04-21T09:37:06.472" v="58" actId="20577"/>
        <pc:sldMkLst>
          <pc:docMk/>
          <pc:sldMk cId="3077650446" sldId="468"/>
        </pc:sldMkLst>
        <pc:spChg chg="add mod">
          <ac:chgData name="Mr S McNeill" userId="S::s.mcneill@oakwoodacademy.org.uk::6e724fb2-b9bb-4cc7-a1a3-10b9ab9ebf2f" providerId="AD" clId="Web-{26D7EE2E-7220-7AD9-33AC-540D4647084C}" dt="2023-04-21T09:37:06.472" v="58" actId="20577"/>
          <ac:spMkLst>
            <pc:docMk/>
            <pc:sldMk cId="3077650446" sldId="468"/>
            <ac:spMk id="3" creationId="{70F0AA76-B9F1-0F1C-D407-1D22E9468C57}"/>
          </ac:spMkLst>
        </pc:spChg>
      </pc:sldChg>
    </pc:docChg>
  </pc:docChgLst>
  <pc:docChgLst>
    <pc:chgData name="Isabelle Grieve" userId="S::i.grieve@oakwoodacademy.org.uk::1696280d-1caf-4d7d-a8ac-28a66340f23c" providerId="AD" clId="Web-{0D222C7D-657F-5DDE-04EF-F5B0630178D8}"/>
    <pc:docChg chg="modSld">
      <pc:chgData name="Isabelle Grieve" userId="S::i.grieve@oakwoodacademy.org.uk::1696280d-1caf-4d7d-a8ac-28a66340f23c" providerId="AD" clId="Web-{0D222C7D-657F-5DDE-04EF-F5B0630178D8}" dt="2023-06-29T10:00:07.978" v="1" actId="14100"/>
      <pc:docMkLst>
        <pc:docMk/>
      </pc:docMkLst>
      <pc:sldChg chg="modSp">
        <pc:chgData name="Isabelle Grieve" userId="S::i.grieve@oakwoodacademy.org.uk::1696280d-1caf-4d7d-a8ac-28a66340f23c" providerId="AD" clId="Web-{0D222C7D-657F-5DDE-04EF-F5B0630178D8}" dt="2023-06-29T10:00:07.978" v="1" actId="14100"/>
        <pc:sldMkLst>
          <pc:docMk/>
          <pc:sldMk cId="689655962" sldId="505"/>
        </pc:sldMkLst>
        <pc:picChg chg="mod">
          <ac:chgData name="Isabelle Grieve" userId="S::i.grieve@oakwoodacademy.org.uk::1696280d-1caf-4d7d-a8ac-28a66340f23c" providerId="AD" clId="Web-{0D222C7D-657F-5DDE-04EF-F5B0630178D8}" dt="2023-06-29T10:00:07.978" v="1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J Hunt" userId="S::j.hunt@oakwoodacademy.org.uk::c2a5f0b3-16e4-4b6d-a0a0-8d166ab38ae0" providerId="AD" clId="Web-{001E5B24-F7C7-8CB1-9DAA-DA523C6B1361}"/>
    <pc:docChg chg="addSld modSld">
      <pc:chgData name="Mr J Hunt" userId="S::j.hunt@oakwoodacademy.org.uk::c2a5f0b3-16e4-4b6d-a0a0-8d166ab38ae0" providerId="AD" clId="Web-{001E5B24-F7C7-8CB1-9DAA-DA523C6B1361}" dt="2024-01-25T09:31:46.837" v="11"/>
      <pc:docMkLst>
        <pc:docMk/>
      </pc:docMkLst>
      <pc:sldChg chg="delSp modSp">
        <pc:chgData name="Mr J Hunt" userId="S::j.hunt@oakwoodacademy.org.uk::c2a5f0b3-16e4-4b6d-a0a0-8d166ab38ae0" providerId="AD" clId="Web-{001E5B24-F7C7-8CB1-9DAA-DA523C6B1361}" dt="2024-01-25T09:31:30.337" v="10" actId="1076"/>
        <pc:sldMkLst>
          <pc:docMk/>
          <pc:sldMk cId="1357590352" sldId="309"/>
        </pc:sldMkLst>
        <pc:spChg chg="mod">
          <ac:chgData name="Mr J Hunt" userId="S::j.hunt@oakwoodacademy.org.uk::c2a5f0b3-16e4-4b6d-a0a0-8d166ab38ae0" providerId="AD" clId="Web-{001E5B24-F7C7-8CB1-9DAA-DA523C6B1361}" dt="2024-01-25T09:31:22.321" v="7"/>
          <ac:spMkLst>
            <pc:docMk/>
            <pc:sldMk cId="1357590352" sldId="309"/>
            <ac:spMk id="5" creationId="{6DC2749F-48C9-BA36-56AB-457A7DFC6D25}"/>
          </ac:spMkLst>
        </pc:spChg>
        <pc:picChg chg="del">
          <ac:chgData name="Mr J Hunt" userId="S::j.hunt@oakwoodacademy.org.uk::c2a5f0b3-16e4-4b6d-a0a0-8d166ab38ae0" providerId="AD" clId="Web-{001E5B24-F7C7-8CB1-9DAA-DA523C6B1361}" dt="2024-01-25T09:30:56.555" v="1"/>
          <ac:picMkLst>
            <pc:docMk/>
            <pc:sldMk cId="1357590352" sldId="309"/>
            <ac:picMk id="6" creationId="{EE1081AA-781E-7A5B-0912-B66200B31010}"/>
          </ac:picMkLst>
        </pc:picChg>
        <pc:picChg chg="mod">
          <ac:chgData name="Mr J Hunt" userId="S::j.hunt@oakwoodacademy.org.uk::c2a5f0b3-16e4-4b6d-a0a0-8d166ab38ae0" providerId="AD" clId="Web-{001E5B24-F7C7-8CB1-9DAA-DA523C6B1361}" dt="2024-01-25T09:31:30.337" v="10" actId="1076"/>
          <ac:picMkLst>
            <pc:docMk/>
            <pc:sldMk cId="1357590352" sldId="309"/>
            <ac:picMk id="7" creationId="{B167F383-C531-79A5-F757-1C54431ED8C8}"/>
          </ac:picMkLst>
        </pc:picChg>
      </pc:sldChg>
      <pc:sldChg chg="delSp modSp add replId">
        <pc:chgData name="Mr J Hunt" userId="S::j.hunt@oakwoodacademy.org.uk::c2a5f0b3-16e4-4b6d-a0a0-8d166ab38ae0" providerId="AD" clId="Web-{001E5B24-F7C7-8CB1-9DAA-DA523C6B1361}" dt="2024-01-25T09:31:46.837" v="11"/>
        <pc:sldMkLst>
          <pc:docMk/>
          <pc:sldMk cId="1261191417" sldId="751"/>
        </pc:sldMkLst>
        <pc:picChg chg="mod">
          <ac:chgData name="Mr J Hunt" userId="S::j.hunt@oakwoodacademy.org.uk::c2a5f0b3-16e4-4b6d-a0a0-8d166ab38ae0" providerId="AD" clId="Web-{001E5B24-F7C7-8CB1-9DAA-DA523C6B1361}" dt="2024-01-25T09:31:03.711" v="3" actId="14100"/>
          <ac:picMkLst>
            <pc:docMk/>
            <pc:sldMk cId="1261191417" sldId="751"/>
            <ac:picMk id="6" creationId="{A29FEF65-3EC3-BD9C-94C8-F92731F0DF6D}"/>
          </ac:picMkLst>
        </pc:picChg>
        <pc:picChg chg="del">
          <ac:chgData name="Mr J Hunt" userId="S::j.hunt@oakwoodacademy.org.uk::c2a5f0b3-16e4-4b6d-a0a0-8d166ab38ae0" providerId="AD" clId="Web-{001E5B24-F7C7-8CB1-9DAA-DA523C6B1361}" dt="2024-01-25T09:31:46.837" v="11"/>
          <ac:picMkLst>
            <pc:docMk/>
            <pc:sldMk cId="1261191417" sldId="751"/>
            <ac:picMk id="7" creationId="{BD48441A-82C5-FEF8-5B33-7B9B6106D61E}"/>
          </ac:picMkLst>
        </pc:picChg>
      </pc:sldChg>
    </pc:docChg>
  </pc:docChgLst>
  <pc:docChgLst>
    <pc:chgData name="Mrs K Jane" userId="S::k.jane@oakwoodacademy.org.uk::d9f48642-3057-4a70-867d-66c1f352d0a7" providerId="AD" clId="Web-{BD69D286-CC9A-1294-5A81-82171E665F1B}"/>
    <pc:docChg chg="addSld delSld modSld">
      <pc:chgData name="Mrs K Jane" userId="S::k.jane@oakwoodacademy.org.uk::d9f48642-3057-4a70-867d-66c1f352d0a7" providerId="AD" clId="Web-{BD69D286-CC9A-1294-5A81-82171E665F1B}" dt="2024-01-15T08:47:41.256" v="70" actId="1076"/>
      <pc:docMkLst>
        <pc:docMk/>
      </pc:docMkLst>
      <pc:sldChg chg="del">
        <pc:chgData name="Mrs K Jane" userId="S::k.jane@oakwoodacademy.org.uk::d9f48642-3057-4a70-867d-66c1f352d0a7" providerId="AD" clId="Web-{BD69D286-CC9A-1294-5A81-82171E665F1B}" dt="2024-01-15T08:43:22.422" v="1"/>
        <pc:sldMkLst>
          <pc:docMk/>
          <pc:sldMk cId="3706084221" sldId="307"/>
        </pc:sldMkLst>
      </pc:sldChg>
      <pc:sldChg chg="modSp add">
        <pc:chgData name="Mrs K Jane" userId="S::k.jane@oakwoodacademy.org.uk::d9f48642-3057-4a70-867d-66c1f352d0a7" providerId="AD" clId="Web-{BD69D286-CC9A-1294-5A81-82171E665F1B}" dt="2024-01-15T08:45:07.440" v="25" actId="1076"/>
        <pc:sldMkLst>
          <pc:docMk/>
          <pc:sldMk cId="961679636" sldId="308"/>
        </pc:sldMkLst>
        <pc:spChg chg="mod">
          <ac:chgData name="Mrs K Jane" userId="S::k.jane@oakwoodacademy.org.uk::d9f48642-3057-4a70-867d-66c1f352d0a7" providerId="AD" clId="Web-{BD69D286-CC9A-1294-5A81-82171E665F1B}" dt="2024-01-15T08:45:01.237" v="23" actId="20577"/>
          <ac:spMkLst>
            <pc:docMk/>
            <pc:sldMk cId="961679636" sldId="308"/>
            <ac:spMk id="5" creationId="{A5960EEF-6408-007B-9A07-E09A8C80371D}"/>
          </ac:spMkLst>
        </pc:spChg>
        <pc:picChg chg="mod">
          <ac:chgData name="Mrs K Jane" userId="S::k.jane@oakwoodacademy.org.uk::d9f48642-3057-4a70-867d-66c1f352d0a7" providerId="AD" clId="Web-{BD69D286-CC9A-1294-5A81-82171E665F1B}" dt="2024-01-15T08:45:07.440" v="25" actId="1076"/>
          <ac:picMkLst>
            <pc:docMk/>
            <pc:sldMk cId="961679636" sldId="308"/>
            <ac:picMk id="6" creationId="{6843D4D0-9F29-731F-A0A2-C934E5237FC3}"/>
          </ac:picMkLst>
        </pc:picChg>
      </pc:sldChg>
      <pc:sldChg chg="modSp">
        <pc:chgData name="Mrs K Jane" userId="S::k.jane@oakwoodacademy.org.uk::d9f48642-3057-4a70-867d-66c1f352d0a7" providerId="AD" clId="Web-{BD69D286-CC9A-1294-5A81-82171E665F1B}" dt="2024-01-15T08:47:41.256" v="70" actId="1076"/>
        <pc:sldMkLst>
          <pc:docMk/>
          <pc:sldMk cId="2445229703" sldId="710"/>
        </pc:sldMkLst>
        <pc:spChg chg="mod">
          <ac:chgData name="Mrs K Jane" userId="S::k.jane@oakwoodacademy.org.uk::d9f48642-3057-4a70-867d-66c1f352d0a7" providerId="AD" clId="Web-{BD69D286-CC9A-1294-5A81-82171E665F1B}" dt="2024-01-15T08:46:25.379" v="46" actId="20577"/>
          <ac:spMkLst>
            <pc:docMk/>
            <pc:sldMk cId="2445229703" sldId="710"/>
            <ac:spMk id="9" creationId="{00000000-0000-0000-0000-000000000000}"/>
          </ac:spMkLst>
        </pc:spChg>
        <pc:spChg chg="mod">
          <ac:chgData name="Mrs K Jane" userId="S::k.jane@oakwoodacademy.org.uk::d9f48642-3057-4a70-867d-66c1f352d0a7" providerId="AD" clId="Web-{BD69D286-CC9A-1294-5A81-82171E665F1B}" dt="2024-01-15T08:47:33.302" v="69" actId="1076"/>
          <ac:spMkLst>
            <pc:docMk/>
            <pc:sldMk cId="2445229703" sldId="710"/>
            <ac:spMk id="10" creationId="{00000000-0000-0000-0000-000000000000}"/>
          </ac:spMkLst>
        </pc:spChg>
        <pc:spChg chg="mod">
          <ac:chgData name="Mrs K Jane" userId="S::k.jane@oakwoodacademy.org.uk::d9f48642-3057-4a70-867d-66c1f352d0a7" providerId="AD" clId="Web-{BD69D286-CC9A-1294-5A81-82171E665F1B}" dt="2024-01-15T08:47:41.256" v="70" actId="1076"/>
          <ac:spMkLst>
            <pc:docMk/>
            <pc:sldMk cId="2445229703" sldId="710"/>
            <ac:spMk id="11" creationId="{00000000-0000-0000-0000-000000000000}"/>
          </ac:spMkLst>
        </pc:spChg>
        <pc:spChg chg="mod">
          <ac:chgData name="Mrs K Jane" userId="S::k.jane@oakwoodacademy.org.uk::d9f48642-3057-4a70-867d-66c1f352d0a7" providerId="AD" clId="Web-{BD69D286-CC9A-1294-5A81-82171E665F1B}" dt="2024-01-15T08:45:49.316" v="29" actId="20577"/>
          <ac:spMkLst>
            <pc:docMk/>
            <pc:sldMk cId="2445229703" sldId="710"/>
            <ac:spMk id="12" creationId="{00000000-0000-0000-0000-000000000000}"/>
          </ac:spMkLst>
        </pc:spChg>
        <pc:picChg chg="mod modCrop">
          <ac:chgData name="Mrs K Jane" userId="S::k.jane@oakwoodacademy.org.uk::d9f48642-3057-4a70-867d-66c1f352d0a7" providerId="AD" clId="Web-{BD69D286-CC9A-1294-5A81-82171E665F1B}" dt="2024-01-15T08:46:14.051" v="42"/>
          <ac:picMkLst>
            <pc:docMk/>
            <pc:sldMk cId="2445229703" sldId="710"/>
            <ac:picMk id="7" creationId="{00000000-0000-0000-0000-000000000000}"/>
          </ac:picMkLst>
        </pc:picChg>
      </pc:sldChg>
    </pc:docChg>
  </pc:docChgLst>
  <pc:docChgLst>
    <pc:chgData name="Mr S McNeill" userId="S::s.mcneill@oakwoodacademy.org.uk::6e724fb2-b9bb-4cc7-a1a3-10b9ab9ebf2f" providerId="AD" clId="Web-{2EACE131-7B66-DBDB-F18B-EE420E94F545}"/>
    <pc:docChg chg="modSld">
      <pc:chgData name="Mr S McNeill" userId="S::s.mcneill@oakwoodacademy.org.uk::6e724fb2-b9bb-4cc7-a1a3-10b9ab9ebf2f" providerId="AD" clId="Web-{2EACE131-7B66-DBDB-F18B-EE420E94F545}" dt="2023-11-19T12:40:51.418" v="52" actId="20577"/>
      <pc:docMkLst>
        <pc:docMk/>
      </pc:docMkLst>
      <pc:sldChg chg="modSp">
        <pc:chgData name="Mr S McNeill" userId="S::s.mcneill@oakwoodacademy.org.uk::6e724fb2-b9bb-4cc7-a1a3-10b9ab9ebf2f" providerId="AD" clId="Web-{2EACE131-7B66-DBDB-F18B-EE420E94F545}" dt="2023-11-19T12:40:51.418" v="5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2EACE131-7B66-DBDB-F18B-EE420E94F545}" dt="2023-11-19T12:40:51.418" v="5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208C2421-1BF9-9E9D-3B37-67B7153E3A36}"/>
    <pc:docChg chg="addSld modSld">
      <pc:chgData name="Miss G MacNaughton" userId="S::g.macnaughton@oakwoodacademy.org.uk::b20ee1b3-b22d-493d-a4a8-3e38676e88b8" providerId="AD" clId="Web-{208C2421-1BF9-9E9D-3B37-67B7153E3A36}" dt="2023-05-10T06:45:59.092" v="103" actId="20577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208C2421-1BF9-9E9D-3B37-67B7153E3A36}" dt="2023-05-10T06:45:59.092" v="103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208C2421-1BF9-9E9D-3B37-67B7153E3A36}" dt="2023-05-10T06:45:51.201" v="99" actId="14100"/>
          <ac:spMkLst>
            <pc:docMk/>
            <pc:sldMk cId="1135838606" sldId="501"/>
            <ac:spMk id="2" creationId="{CC5542FF-F4DD-B6A3-154A-3FD638EDF7F3}"/>
          </ac:spMkLst>
        </pc:spChg>
        <pc:spChg chg="del">
          <ac:chgData name="Miss G MacNaughton" userId="S::g.macnaughton@oakwoodacademy.org.uk::b20ee1b3-b22d-493d-a4a8-3e38676e88b8" providerId="AD" clId="Web-{208C2421-1BF9-9E9D-3B37-67B7153E3A36}" dt="2023-05-10T06:44:35.261" v="8"/>
          <ac:spMkLst>
            <pc:docMk/>
            <pc:sldMk cId="1135838606" sldId="501"/>
            <ac:spMk id="3" creationId="{248928C9-9AD7-06A0-85B7-70368B2A7704}"/>
          </ac:spMkLst>
        </pc:spChg>
        <pc:spChg chg="add mod">
          <ac:chgData name="Miss G MacNaughton" userId="S::g.macnaughton@oakwoodacademy.org.uk::b20ee1b3-b22d-493d-a4a8-3e38676e88b8" providerId="AD" clId="Web-{208C2421-1BF9-9E9D-3B37-67B7153E3A36}" dt="2023-05-10T06:45:59.092" v="103" actId="20577"/>
          <ac:spMkLst>
            <pc:docMk/>
            <pc:sldMk cId="1135838606" sldId="501"/>
            <ac:spMk id="5" creationId="{E996845A-99CC-841B-4940-29EC229BEE5D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9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1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3" creationId="{1DBC8414-BE7E-4B6C-A114-B2C3795C883F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5" creationId="{0EC398C5-5C2E-4038-9DB3-DE2B5A9BEFFB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7" creationId="{A2F10B26-073B-4B10-8AAA-161242DD82B0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9" creationId="{610DBBC7-698F-4A54-B1CB-A99F9CC356DF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21" creationId="{DE6E822A-8BCF-432C-83E6-BBE821476CD4}"/>
          </ac:spMkLst>
        </pc:spChg>
        <pc:picChg chg="add mod ord">
          <ac:chgData name="Miss G MacNaughton" userId="S::g.macnaughton@oakwoodacademy.org.uk::b20ee1b3-b22d-493d-a4a8-3e38676e88b8" providerId="AD" clId="Web-{208C2421-1BF9-9E9D-3B37-67B7153E3A36}" dt="2023-05-10T06:44:40.058" v="9"/>
          <ac:picMkLst>
            <pc:docMk/>
            <pc:sldMk cId="1135838606" sldId="501"/>
            <ac:picMk id="4" creationId="{7213A050-D022-C193-23FE-10E0009A780B}"/>
          </ac:picMkLst>
        </pc:picChg>
      </pc:sldChg>
    </pc:docChg>
  </pc:docChgLst>
  <pc:docChgLst>
    <pc:chgData name="Mr J Hunt" userId="S::j.hunt@oakwoodacademy.org.uk::c2a5f0b3-16e4-4b6d-a0a0-8d166ab38ae0" providerId="AD" clId="Web-{1B21EB0E-377E-682A-D6A3-A463DF0DAF74}"/>
    <pc:docChg chg="modSld">
      <pc:chgData name="Mr J Hunt" userId="S::j.hunt@oakwoodacademy.org.uk::c2a5f0b3-16e4-4b6d-a0a0-8d166ab38ae0" providerId="AD" clId="Web-{1B21EB0E-377E-682A-D6A3-A463DF0DAF74}" dt="2023-11-22T14:24:45.791" v="4" actId="20577"/>
      <pc:docMkLst>
        <pc:docMk/>
      </pc:docMkLst>
      <pc:sldChg chg="modSp">
        <pc:chgData name="Mr J Hunt" userId="S::j.hunt@oakwoodacademy.org.uk::c2a5f0b3-16e4-4b6d-a0a0-8d166ab38ae0" providerId="AD" clId="Web-{1B21EB0E-377E-682A-D6A3-A463DF0DAF74}" dt="2023-11-22T14:24:45.791" v="4" actId="20577"/>
        <pc:sldMkLst>
          <pc:docMk/>
          <pc:sldMk cId="2460603578" sldId="643"/>
        </pc:sldMkLst>
        <pc:spChg chg="mod">
          <ac:chgData name="Mr J Hunt" userId="S::j.hunt@oakwoodacademy.org.uk::c2a5f0b3-16e4-4b6d-a0a0-8d166ab38ae0" providerId="AD" clId="Web-{1B21EB0E-377E-682A-D6A3-A463DF0DAF74}" dt="2023-11-22T14:24:45.791" v="4" actId="20577"/>
          <ac:spMkLst>
            <pc:docMk/>
            <pc:sldMk cId="2460603578" sldId="643"/>
            <ac:spMk id="7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2985C93F-888F-CDE3-B399-AEACEA44A640}"/>
    <pc:docChg chg="modSld">
      <pc:chgData name="Mr S McNeill" userId="S::s.mcneill@oakwoodacademy.org.uk::6e724fb2-b9bb-4cc7-a1a3-10b9ab9ebf2f" providerId="AD" clId="Web-{2985C93F-888F-CDE3-B399-AEACEA44A640}" dt="2023-04-16T16:47:14.262" v="37" actId="20577"/>
      <pc:docMkLst>
        <pc:docMk/>
      </pc:docMkLst>
      <pc:sldChg chg="modSp">
        <pc:chgData name="Mr S McNeill" userId="S::s.mcneill@oakwoodacademy.org.uk::6e724fb2-b9bb-4cc7-a1a3-10b9ab9ebf2f" providerId="AD" clId="Web-{2985C93F-888F-CDE3-B399-AEACEA44A640}" dt="2023-04-16T16:47:14.262" v="37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2985C93F-888F-CDE3-B399-AEACEA44A640}" dt="2023-04-16T16:47:14.262" v="37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S McNeill" userId="S::s.mcneill@oakwoodacademy.org.uk::6e724fb2-b9bb-4cc7-a1a3-10b9ab9ebf2f" providerId="AD" clId="Web-{4C1F5FC2-B96A-1A58-3081-6B5FBC4DAE1F}"/>
    <pc:docChg chg="addSld modSld">
      <pc:chgData name="Mr S McNeill" userId="S::s.mcneill@oakwoodacademy.org.uk::6e724fb2-b9bb-4cc7-a1a3-10b9ab9ebf2f" providerId="AD" clId="Web-{4C1F5FC2-B96A-1A58-3081-6B5FBC4DAE1F}" dt="2023-09-22T11:32:15.708" v="4"/>
      <pc:docMkLst>
        <pc:docMk/>
      </pc:docMkLst>
      <pc:sldChg chg="addSp delSp modSp">
        <pc:chgData name="Mr S McNeill" userId="S::s.mcneill@oakwoodacademy.org.uk::6e724fb2-b9bb-4cc7-a1a3-10b9ab9ebf2f" providerId="AD" clId="Web-{4C1F5FC2-B96A-1A58-3081-6B5FBC4DAE1F}" dt="2023-09-22T11:32:11.646" v="3"/>
        <pc:sldMkLst>
          <pc:docMk/>
          <pc:sldMk cId="1722304061" sldId="460"/>
        </pc:sldMkLst>
        <pc:spChg chg="add del mod">
          <ac:chgData name="Mr S McNeill" userId="S::s.mcneill@oakwoodacademy.org.uk::6e724fb2-b9bb-4cc7-a1a3-10b9ab9ebf2f" providerId="AD" clId="Web-{4C1F5FC2-B96A-1A58-3081-6B5FBC4DAE1F}" dt="2023-09-22T11:32:11.646" v="3"/>
          <ac:spMkLst>
            <pc:docMk/>
            <pc:sldMk cId="1722304061" sldId="460"/>
            <ac:spMk id="4" creationId="{C75E3601-85CC-C8D8-2A9D-F5F603BDF2E1}"/>
          </ac:spMkLst>
        </pc:spChg>
      </pc:sldChg>
      <pc:sldChg chg="add">
        <pc:chgData name="Mr S McNeill" userId="S::s.mcneill@oakwoodacademy.org.uk::6e724fb2-b9bb-4cc7-a1a3-10b9ab9ebf2f" providerId="AD" clId="Web-{4C1F5FC2-B96A-1A58-3081-6B5FBC4DAE1F}" dt="2023-09-22T11:32:15.708" v="4"/>
        <pc:sldMkLst>
          <pc:docMk/>
          <pc:sldMk cId="2460824942" sldId="554"/>
        </pc:sldMkLst>
      </pc:sldChg>
    </pc:docChg>
  </pc:docChgLst>
  <pc:docChgLst>
    <pc:chgData name="Mr S McNeill" userId="S::s.mcneill@oakwoodacademy.org.uk::6e724fb2-b9bb-4cc7-a1a3-10b9ab9ebf2f" providerId="AD" clId="Web-{D3CA8341-8D7D-919D-0A33-BE440939C31B}"/>
    <pc:docChg chg="addSld">
      <pc:chgData name="Mr S McNeill" userId="S::s.mcneill@oakwoodacademy.org.uk::6e724fb2-b9bb-4cc7-a1a3-10b9ab9ebf2f" providerId="AD" clId="Web-{D3CA8341-8D7D-919D-0A33-BE440939C31B}" dt="2023-06-08T13:29:22.005" v="0"/>
      <pc:docMkLst>
        <pc:docMk/>
      </pc:docMkLst>
      <pc:sldChg chg="new">
        <pc:chgData name="Mr S McNeill" userId="S::s.mcneill@oakwoodacademy.org.uk::6e724fb2-b9bb-4cc7-a1a3-10b9ab9ebf2f" providerId="AD" clId="Web-{D3CA8341-8D7D-919D-0A33-BE440939C31B}" dt="2023-06-08T13:29:22.005" v="0"/>
        <pc:sldMkLst>
          <pc:docMk/>
          <pc:sldMk cId="2974682688" sldId="523"/>
        </pc:sldMkLst>
      </pc:sldChg>
    </pc:docChg>
  </pc:docChgLst>
  <pc:docChgLst>
    <pc:chgData name="Mr S McNeill" userId="S::s.mcneill@oakwoodacademy.org.uk::6e724fb2-b9bb-4cc7-a1a3-10b9ab9ebf2f" providerId="AD" clId="Web-{37AFBD04-7478-5685-FE4E-B0223BE0B871}"/>
    <pc:docChg chg="delSld">
      <pc:chgData name="Mr S McNeill" userId="S::s.mcneill@oakwoodacademy.org.uk::6e724fb2-b9bb-4cc7-a1a3-10b9ab9ebf2f" providerId="AD" clId="Web-{37AFBD04-7478-5685-FE4E-B0223BE0B871}" dt="2023-12-08T10:51:13.455" v="0"/>
      <pc:docMkLst>
        <pc:docMk/>
      </pc:docMkLst>
      <pc:sldChg chg="del">
        <pc:chgData name="Mr S McNeill" userId="S::s.mcneill@oakwoodacademy.org.uk::6e724fb2-b9bb-4cc7-a1a3-10b9ab9ebf2f" providerId="AD" clId="Web-{37AFBD04-7478-5685-FE4E-B0223BE0B871}" dt="2023-12-08T10:51:13.455" v="0"/>
        <pc:sldMkLst>
          <pc:docMk/>
          <pc:sldMk cId="1919588655" sldId="712"/>
        </pc:sldMkLst>
      </pc:sldChg>
    </pc:docChg>
  </pc:docChgLst>
  <pc:docChgLst>
    <pc:chgData name="Mr S McNeill" userId="S::s.mcneill@oakwoodacademy.org.uk::6e724fb2-b9bb-4cc7-a1a3-10b9ab9ebf2f" providerId="AD" clId="Web-{38BD54A6-BB7E-88DF-E932-E8A36714B581}"/>
    <pc:docChg chg="addSld delSld modSld sldOrd">
      <pc:chgData name="Mr S McNeill" userId="S::s.mcneill@oakwoodacademy.org.uk::6e724fb2-b9bb-4cc7-a1a3-10b9ab9ebf2f" providerId="AD" clId="Web-{38BD54A6-BB7E-88DF-E932-E8A36714B581}" dt="2023-05-21T19:30:49.846" v="186" actId="1076"/>
      <pc:docMkLst>
        <pc:docMk/>
      </pc:docMkLst>
      <pc:sldChg chg="addSp modSp">
        <pc:chgData name="Mr S McNeill" userId="S::s.mcneill@oakwoodacademy.org.uk::6e724fb2-b9bb-4cc7-a1a3-10b9ab9ebf2f" providerId="AD" clId="Web-{38BD54A6-BB7E-88DF-E932-E8A36714B581}" dt="2023-05-21T19:30:49.846" v="186" actId="1076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38BD54A6-BB7E-88DF-E932-E8A36714B581}" dt="2023-05-21T19:21:31.846" v="137" actId="20577"/>
          <ac:spMkLst>
            <pc:docMk/>
            <pc:sldMk cId="3077650446" sldId="468"/>
            <ac:spMk id="3" creationId="{70F0AA76-B9F1-0F1C-D407-1D22E9468C57}"/>
          </ac:spMkLst>
        </pc:spChg>
        <pc:picChg chg="add mod">
          <ac:chgData name="Mr S McNeill" userId="S::s.mcneill@oakwoodacademy.org.uk::6e724fb2-b9bb-4cc7-a1a3-10b9ab9ebf2f" providerId="AD" clId="Web-{38BD54A6-BB7E-88DF-E932-E8A36714B581}" dt="2023-05-21T19:30:27.627" v="181" actId="1076"/>
          <ac:picMkLst>
            <pc:docMk/>
            <pc:sldMk cId="3077650446" sldId="468"/>
            <ac:picMk id="4" creationId="{F31A3F63-4BC9-8667-68CE-208CBA3F2BA5}"/>
          </ac:picMkLst>
        </pc:picChg>
        <pc:picChg chg="add mod">
          <ac:chgData name="Mr S McNeill" userId="S::s.mcneill@oakwoodacademy.org.uk::6e724fb2-b9bb-4cc7-a1a3-10b9ab9ebf2f" providerId="AD" clId="Web-{38BD54A6-BB7E-88DF-E932-E8A36714B581}" dt="2023-05-21T19:30:29.517" v="182" actId="1076"/>
          <ac:picMkLst>
            <pc:docMk/>
            <pc:sldMk cId="3077650446" sldId="468"/>
            <ac:picMk id="5" creationId="{BF8CF22B-2EB2-39F5-83C4-0B5626FB0BE1}"/>
          </ac:picMkLst>
        </pc:picChg>
        <pc:picChg chg="add mod">
          <ac:chgData name="Mr S McNeill" userId="S::s.mcneill@oakwoodacademy.org.uk::6e724fb2-b9bb-4cc7-a1a3-10b9ab9ebf2f" providerId="AD" clId="Web-{38BD54A6-BB7E-88DF-E932-E8A36714B581}" dt="2023-05-21T19:30:46.159" v="185" actId="1076"/>
          <ac:picMkLst>
            <pc:docMk/>
            <pc:sldMk cId="3077650446" sldId="468"/>
            <ac:picMk id="6" creationId="{7DC8B05D-2310-18D6-1AC8-3ABF83FDFA10}"/>
          </ac:picMkLst>
        </pc:picChg>
        <pc:picChg chg="add mod">
          <ac:chgData name="Mr S McNeill" userId="S::s.mcneill@oakwoodacademy.org.uk::6e724fb2-b9bb-4cc7-a1a3-10b9ab9ebf2f" providerId="AD" clId="Web-{38BD54A6-BB7E-88DF-E932-E8A36714B581}" dt="2023-05-21T19:30:49.846" v="186" actId="1076"/>
          <ac:picMkLst>
            <pc:docMk/>
            <pc:sldMk cId="3077650446" sldId="468"/>
            <ac:picMk id="7" creationId="{C5BC0270-9C05-AA0C-EDD9-2791AF7470D6}"/>
          </ac:picMkLst>
        </pc:picChg>
      </pc:sldChg>
      <pc:sldChg chg="delSp modSp del">
        <pc:chgData name="Mr S McNeill" userId="S::s.mcneill@oakwoodacademy.org.uk::6e724fb2-b9bb-4cc7-a1a3-10b9ab9ebf2f" providerId="AD" clId="Web-{38BD54A6-BB7E-88DF-E932-E8A36714B581}" dt="2023-05-21T19:25:37.854" v="172"/>
        <pc:sldMkLst>
          <pc:docMk/>
          <pc:sldMk cId="3309209916" sldId="508"/>
        </pc:sldMkLst>
        <pc:spChg chg="mod">
          <ac:chgData name="Mr S McNeill" userId="S::s.mcneill@oakwoodacademy.org.uk::6e724fb2-b9bb-4cc7-a1a3-10b9ab9ebf2f" providerId="AD" clId="Web-{38BD54A6-BB7E-88DF-E932-E8A36714B581}" dt="2023-05-21T19:24:11.804" v="152" actId="20577"/>
          <ac:spMkLst>
            <pc:docMk/>
            <pc:sldMk cId="3309209916" sldId="508"/>
            <ac:spMk id="3" creationId="{00000000-0000-0000-0000-000000000000}"/>
          </ac:spMkLst>
        </pc:spChg>
        <pc:picChg chg="del mod">
          <ac:chgData name="Mr S McNeill" userId="S::s.mcneill@oakwoodacademy.org.uk::6e724fb2-b9bb-4cc7-a1a3-10b9ab9ebf2f" providerId="AD" clId="Web-{38BD54A6-BB7E-88DF-E932-E8A36714B581}" dt="2023-05-21T19:24:04.069" v="150"/>
          <ac:picMkLst>
            <pc:docMk/>
            <pc:sldMk cId="3309209916" sldId="508"/>
            <ac:picMk id="2" creationId="{0AB07BE9-974A-75E7-4D6E-E61E6EFC3C24}"/>
          </ac:picMkLst>
        </pc:picChg>
      </pc:sldChg>
      <pc:sldChg chg="addSp delSp modSp new mod ord setBg">
        <pc:chgData name="Mr S McNeill" userId="S::s.mcneill@oakwoodacademy.org.uk::6e724fb2-b9bb-4cc7-a1a3-10b9ab9ebf2f" providerId="AD" clId="Web-{38BD54A6-BB7E-88DF-E932-E8A36714B581}" dt="2023-05-21T19:26:07.573" v="180" actId="1076"/>
        <pc:sldMkLst>
          <pc:docMk/>
          <pc:sldMk cId="660138219" sldId="513"/>
        </pc:sldMkLst>
        <pc:spChg chg="mod ord">
          <ac:chgData name="Mr S McNeill" userId="S::s.mcneill@oakwoodacademy.org.uk::6e724fb2-b9bb-4cc7-a1a3-10b9ab9ebf2f" providerId="AD" clId="Web-{38BD54A6-BB7E-88DF-E932-E8A36714B581}" dt="2023-05-21T19:26:07.573" v="180" actId="1076"/>
          <ac:spMkLst>
            <pc:docMk/>
            <pc:sldMk cId="660138219" sldId="513"/>
            <ac:spMk id="2" creationId="{6BF9114E-34D0-BA00-523B-542809828D20}"/>
          </ac:spMkLst>
        </pc:spChg>
        <pc:spChg chg="del">
          <ac:chgData name="Mr S McNeill" userId="S::s.mcneill@oakwoodacademy.org.uk::6e724fb2-b9bb-4cc7-a1a3-10b9ab9ebf2f" providerId="AD" clId="Web-{38BD54A6-BB7E-88DF-E932-E8A36714B581}" dt="2023-05-21T19:24:07.444" v="151"/>
          <ac:spMkLst>
            <pc:docMk/>
            <pc:sldMk cId="660138219" sldId="513"/>
            <ac:spMk id="3" creationId="{4F5B3B5E-3FD1-29E8-6F47-D6EF317AE25A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3" creationId="{1DBC8414-BE7E-4B6C-A114-B2C3795C883F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5" creationId="{0EC398C5-5C2E-4038-9DB3-DE2B5A9BEFFB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7" creationId="{A2F10B26-073B-4B10-8AAA-161242DD82B0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9" creationId="{610DBBC7-698F-4A54-B1CB-A99F9CC356DF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21" creationId="{DE6E822A-8BCF-432C-83E6-BBE821476CD4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26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28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0" creationId="{4D896123-1B32-4CB1-B2ED-E34BBC26B423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2" creationId="{019FDB4D-987D-4C87-A179-9D4616AB2455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7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9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1" creationId="{D3F794D0-2982-490E-88DA-93D48975085F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3" creationId="{AFD24A3D-F07A-44A9-BE55-5576292E152D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5" creationId="{204441C9-FD2D-4031-B5C5-67478196CCCF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7" creationId="{EBF09AEC-6E6E-418F-9974-8730F1B2B6EF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9" creationId="{3D9D3989-3E00-4727-914E-959DFE8FACE9}"/>
          </ac:spMkLst>
        </pc:spChg>
        <pc:picChg chg="add mod ord">
          <ac:chgData name="Mr S McNeill" userId="S::s.mcneill@oakwoodacademy.org.uk::6e724fb2-b9bb-4cc7-a1a3-10b9ab9ebf2f" providerId="AD" clId="Web-{38BD54A6-BB7E-88DF-E932-E8A36714B581}" dt="2023-05-21T19:25:44.994" v="173"/>
          <ac:picMkLst>
            <pc:docMk/>
            <pc:sldMk cId="660138219" sldId="513"/>
            <ac:picMk id="4" creationId="{91F54B2D-71D4-CB38-2DDC-6856B5D540FD}"/>
          </ac:picMkLst>
        </pc:picChg>
      </pc:sldChg>
    </pc:docChg>
  </pc:docChgLst>
  <pc:docChgLst>
    <pc:chgData name="Mrs K Jane" userId="S::k.jane@oakwoodacademy.org.uk::d9f48642-3057-4a70-867d-66c1f352d0a7" providerId="AD" clId="Web-{8CFE0ADB-F7C0-8652-5F81-DE95D37D346D}"/>
    <pc:docChg chg="addSld delSld modSld">
      <pc:chgData name="Mrs K Jane" userId="S::k.jane@oakwoodacademy.org.uk::d9f48642-3057-4a70-867d-66c1f352d0a7" providerId="AD" clId="Web-{8CFE0ADB-F7C0-8652-5F81-DE95D37D346D}" dt="2023-09-13T09:01:08.843" v="83" actId="1076"/>
      <pc:docMkLst>
        <pc:docMk/>
      </pc:docMkLst>
      <pc:sldChg chg="addSp delSp modSp">
        <pc:chgData name="Mrs K Jane" userId="S::k.jane@oakwoodacademy.org.uk::d9f48642-3057-4a70-867d-66c1f352d0a7" providerId="AD" clId="Web-{8CFE0ADB-F7C0-8652-5F81-DE95D37D346D}" dt="2023-09-13T09:01:08.843" v="83" actId="1076"/>
        <pc:sldMkLst>
          <pc:docMk/>
          <pc:sldMk cId="1822644061" sldId="539"/>
        </pc:sldMkLst>
        <pc:spChg chg="mod">
          <ac:chgData name="Mrs K Jane" userId="S::k.jane@oakwoodacademy.org.uk::d9f48642-3057-4a70-867d-66c1f352d0a7" providerId="AD" clId="Web-{8CFE0ADB-F7C0-8652-5F81-DE95D37D346D}" dt="2023-09-13T08:37:28.418" v="11" actId="1076"/>
          <ac:spMkLst>
            <pc:docMk/>
            <pc:sldMk cId="1822644061" sldId="539"/>
            <ac:spMk id="2" creationId="{AED92614-18A2-75A9-5792-976E6804EC2B}"/>
          </ac:spMkLst>
        </pc:spChg>
        <pc:spChg chg="add mod">
          <ac:chgData name="Mrs K Jane" userId="S::k.jane@oakwoodacademy.org.uk::d9f48642-3057-4a70-867d-66c1f352d0a7" providerId="AD" clId="Web-{8CFE0ADB-F7C0-8652-5F81-DE95D37D346D}" dt="2023-09-13T08:38:11.623" v="36" actId="1076"/>
          <ac:spMkLst>
            <pc:docMk/>
            <pc:sldMk cId="1822644061" sldId="539"/>
            <ac:spMk id="3" creationId="{FB48E365-3CBF-4877-AAA2-B005FCECA7A4}"/>
          </ac:spMkLst>
        </pc:spChg>
        <pc:spChg chg="add mod">
          <ac:chgData name="Mrs K Jane" userId="S::k.jane@oakwoodacademy.org.uk::d9f48642-3057-4a70-867d-66c1f352d0a7" providerId="AD" clId="Web-{8CFE0ADB-F7C0-8652-5F81-DE95D37D346D}" dt="2023-09-13T08:48:03.512" v="66" actId="20577"/>
          <ac:spMkLst>
            <pc:docMk/>
            <pc:sldMk cId="1822644061" sldId="539"/>
            <ac:spMk id="5" creationId="{32E31C41-D88C-E595-105D-DE1B8781AEC0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38" creationId="{BD4C0BBB-0042-4603-A226-6117F3FD5B3C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0" creationId="{EC44F520-2598-460E-9F91-B02F60830CA2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2" creationId="{3698ABF1-2D7A-4C8C-A41A-095741274679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4" creationId="{C5E160AE-3C66-4235-84C0-BD472DE6AC3E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6" creationId="{A39CC7EE-929B-4FA6-BA5A-86D02B792418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8" creationId="{94BB87F2-3BE0-433A-AD90-24CE82FBFE43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50" creationId="{366B6A15-54B2-4DFA-B2EF-ED937D8CC3E7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52" creationId="{A60DA6D8-1AE1-42F8-808F-E247404A4473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59" creationId="{BD4C0BBB-0042-4603-A226-6117F3FD5B3C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1" creationId="{EC44F520-2598-460E-9F91-B02F60830CA2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3" creationId="{1DBC8414-BE7E-4B6C-A114-B2C3795C883F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5" creationId="{0EC398C5-5C2E-4038-9DB3-DE2B5A9BEFFB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7" creationId="{A2F10B26-073B-4B10-8AAA-161242DD82B0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9" creationId="{610DBBC7-698F-4A54-B1CB-A99F9CC356DF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71" creationId="{DE6E822A-8BCF-432C-83E6-BBE821476CD4}"/>
          </ac:spMkLst>
        </pc:spChg>
        <pc:picChg chg="add mod modCrop">
          <ac:chgData name="Mrs K Jane" userId="S::k.jane@oakwoodacademy.org.uk::d9f48642-3057-4a70-867d-66c1f352d0a7" providerId="AD" clId="Web-{8CFE0ADB-F7C0-8652-5F81-DE95D37D346D}" dt="2023-09-13T08:45:15.117" v="46" actId="1076"/>
          <ac:picMkLst>
            <pc:docMk/>
            <pc:sldMk cId="1822644061" sldId="539"/>
            <ac:picMk id="4" creationId="{DC32039E-C735-D3C6-1841-69A4BB4931DF}"/>
          </ac:picMkLst>
        </pc:picChg>
        <pc:picChg chg="add mod">
          <ac:chgData name="Mrs K Jane" userId="S::k.jane@oakwoodacademy.org.uk::d9f48642-3057-4a70-867d-66c1f352d0a7" providerId="AD" clId="Web-{8CFE0ADB-F7C0-8652-5F81-DE95D37D346D}" dt="2023-09-13T09:01:03.889" v="82" actId="1076"/>
          <ac:picMkLst>
            <pc:docMk/>
            <pc:sldMk cId="1822644061" sldId="539"/>
            <ac:picMk id="6" creationId="{078EF489-522C-B859-5DC8-49124D0D47CF}"/>
          </ac:picMkLst>
        </pc:picChg>
        <pc:picChg chg="add mod">
          <ac:chgData name="Mrs K Jane" userId="S::k.jane@oakwoodacademy.org.uk::d9f48642-3057-4a70-867d-66c1f352d0a7" providerId="AD" clId="Web-{8CFE0ADB-F7C0-8652-5F81-DE95D37D346D}" dt="2023-09-13T09:01:08.843" v="83" actId="1076"/>
          <ac:picMkLst>
            <pc:docMk/>
            <pc:sldMk cId="1822644061" sldId="539"/>
            <ac:picMk id="7" creationId="{9761F17B-0C1F-9B5F-9C7C-2729AEA9DFF5}"/>
          </ac:picMkLst>
        </pc:picChg>
        <pc:picChg chg="add del">
          <ac:chgData name="Mrs K Jane" userId="S::k.jane@oakwoodacademy.org.uk::d9f48642-3057-4a70-867d-66c1f352d0a7" providerId="AD" clId="Web-{8CFE0ADB-F7C0-8652-5F81-DE95D37D346D}" dt="2023-09-13T08:44:36.397" v="37"/>
          <ac:picMkLst>
            <pc:docMk/>
            <pc:sldMk cId="1822644061" sldId="539"/>
            <ac:picMk id="56" creationId="{ECBDBB4F-9484-5D85-1B12-7A87480CE3AA}"/>
          </ac:picMkLst>
        </pc:picChg>
      </pc:sldChg>
      <pc:sldChg chg="add del replId">
        <pc:chgData name="Mrs K Jane" userId="S::k.jane@oakwoodacademy.org.uk::d9f48642-3057-4a70-867d-66c1f352d0a7" providerId="AD" clId="Web-{8CFE0ADB-F7C0-8652-5F81-DE95D37D346D}" dt="2023-09-13T09:00:09.216" v="73"/>
        <pc:sldMkLst>
          <pc:docMk/>
          <pc:sldMk cId="3896853719" sldId="551"/>
        </pc:sldMkLst>
      </pc:sldChg>
      <pc:sldChg chg="add del replId">
        <pc:chgData name="Mrs K Jane" userId="S::k.jane@oakwoodacademy.org.uk::d9f48642-3057-4a70-867d-66c1f352d0a7" providerId="AD" clId="Web-{8CFE0ADB-F7C0-8652-5F81-DE95D37D346D}" dt="2023-09-13T09:00:16.091" v="75"/>
        <pc:sldMkLst>
          <pc:docMk/>
          <pc:sldMk cId="4184357758" sldId="551"/>
        </pc:sldMkLst>
      </pc:sldChg>
    </pc:docChg>
  </pc:docChgLst>
  <pc:docChgLst>
    <pc:chgData name="Mr J Davey" userId="S::j.davey@oakwoodacademy.org.uk::35903d4b-cf2e-4a6a-a4cd-f9bc545b247e" providerId="AD" clId="Web-{21830692-FFE6-9AC8-2097-804140AF892C}"/>
    <pc:docChg chg="modSld">
      <pc:chgData name="Mr J Davey" userId="S::j.davey@oakwoodacademy.org.uk::35903d4b-cf2e-4a6a-a4cd-f9bc545b247e" providerId="AD" clId="Web-{21830692-FFE6-9AC8-2097-804140AF892C}" dt="2023-11-22T10:54:52.328" v="2" actId="20577"/>
      <pc:docMkLst>
        <pc:docMk/>
      </pc:docMkLst>
      <pc:sldChg chg="modSp">
        <pc:chgData name="Mr J Davey" userId="S::j.davey@oakwoodacademy.org.uk::35903d4b-cf2e-4a6a-a4cd-f9bc545b247e" providerId="AD" clId="Web-{21830692-FFE6-9AC8-2097-804140AF892C}" dt="2023-11-22T10:54:52.328" v="2" actId="20577"/>
        <pc:sldMkLst>
          <pc:docMk/>
          <pc:sldMk cId="311050583" sldId="644"/>
        </pc:sldMkLst>
        <pc:spChg chg="mod">
          <ac:chgData name="Mr J Davey" userId="S::j.davey@oakwoodacademy.org.uk::35903d4b-cf2e-4a6a-a4cd-f9bc545b247e" providerId="AD" clId="Web-{21830692-FFE6-9AC8-2097-804140AF892C}" dt="2023-11-22T10:54:52.328" v="2" actId="20577"/>
          <ac:spMkLst>
            <pc:docMk/>
            <pc:sldMk cId="311050583" sldId="644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09C48A98-5D55-8F10-4895-1A765CDC13BF}"/>
    <pc:docChg chg="modSld">
      <pc:chgData name="Mrs K Jane" userId="S::k.jane@oakwoodacademy.org.uk::d9f48642-3057-4a70-867d-66c1f352d0a7" providerId="AD" clId="Web-{09C48A98-5D55-8F10-4895-1A765CDC13BF}" dt="2023-07-18T08:33:57.670" v="258" actId="20577"/>
      <pc:docMkLst>
        <pc:docMk/>
      </pc:docMkLst>
      <pc:sldChg chg="addSp modSp">
        <pc:chgData name="Mrs K Jane" userId="S::k.jane@oakwoodacademy.org.uk::d9f48642-3057-4a70-867d-66c1f352d0a7" providerId="AD" clId="Web-{09C48A98-5D55-8F10-4895-1A765CDC13BF}" dt="2023-07-18T08:33:57.670" v="258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09C48A98-5D55-8F10-4895-1A765CDC13BF}" dt="2023-07-18T08:33:57.670" v="258" actId="20577"/>
          <ac:spMkLst>
            <pc:docMk/>
            <pc:sldMk cId="689655962" sldId="505"/>
            <ac:spMk id="5" creationId="{071F60C6-93EC-5EDE-705A-932518ADA7B5}"/>
          </ac:spMkLst>
        </pc:spChg>
        <pc:picChg chg="add mod">
          <ac:chgData name="Mrs K Jane" userId="S::k.jane@oakwoodacademy.org.uk::d9f48642-3057-4a70-867d-66c1f352d0a7" providerId="AD" clId="Web-{09C48A98-5D55-8F10-4895-1A765CDC13BF}" dt="2023-07-18T08:10:57.728" v="2" actId="14100"/>
          <ac:picMkLst>
            <pc:docMk/>
            <pc:sldMk cId="689655962" sldId="505"/>
            <ac:picMk id="3" creationId="{088E1BE0-3EFA-4B29-D470-C5D981FE4E74}"/>
          </ac:picMkLst>
        </pc:picChg>
        <pc:picChg chg="add mod">
          <ac:chgData name="Mrs K Jane" userId="S::k.jane@oakwoodacademy.org.uk::d9f48642-3057-4a70-867d-66c1f352d0a7" providerId="AD" clId="Web-{09C48A98-5D55-8F10-4895-1A765CDC13BF}" dt="2023-07-18T08:33:39.497" v="255" actId="1076"/>
          <ac:picMkLst>
            <pc:docMk/>
            <pc:sldMk cId="689655962" sldId="505"/>
            <ac:picMk id="6" creationId="{39B5F26D-C3BC-6D64-296B-39F9470E42BC}"/>
          </ac:picMkLst>
        </pc:picChg>
      </pc:sldChg>
    </pc:docChg>
  </pc:docChgLst>
  <pc:docChgLst>
    <pc:chgData clId="Web-{9CD8D59B-24AD-4C48-67BC-B1261EB0C6A6}"/>
    <pc:docChg chg="modSld">
      <pc:chgData name="" userId="" providerId="" clId="Web-{9CD8D59B-24AD-4C48-67BC-B1261EB0C6A6}" dt="2023-04-24T06:29:31.029" v="1" actId="20577"/>
      <pc:docMkLst>
        <pc:docMk/>
      </pc:docMkLst>
      <pc:sldChg chg="modSp">
        <pc:chgData name="" userId="" providerId="" clId="Web-{9CD8D59B-24AD-4C48-67BC-B1261EB0C6A6}" dt="2023-04-24T06:29:31.029" v="1" actId="20577"/>
        <pc:sldMkLst>
          <pc:docMk/>
          <pc:sldMk cId="594778226" sldId="379"/>
        </pc:sldMkLst>
        <pc:spChg chg="mod">
          <ac:chgData name="" userId="" providerId="" clId="Web-{9CD8D59B-24AD-4C48-67BC-B1261EB0C6A6}" dt="2023-04-24T06:29:31.029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67746004-B972-464C-C0AB-74B20EC6C809}"/>
    <pc:docChg chg="delSld">
      <pc:chgData name="Mr S McNeill" userId="S::s.mcneill@oakwoodacademy.org.uk::6e724fb2-b9bb-4cc7-a1a3-10b9ab9ebf2f" providerId="AD" clId="Web-{67746004-B972-464C-C0AB-74B20EC6C809}" dt="2023-11-06T10:22:55.252" v="0"/>
      <pc:docMkLst>
        <pc:docMk/>
      </pc:docMkLst>
      <pc:sldChg chg="del">
        <pc:chgData name="Mr S McNeill" userId="S::s.mcneill@oakwoodacademy.org.uk::6e724fb2-b9bb-4cc7-a1a3-10b9ab9ebf2f" providerId="AD" clId="Web-{67746004-B972-464C-C0AB-74B20EC6C809}" dt="2023-11-06T10:22:55.252" v="0"/>
        <pc:sldMkLst>
          <pc:docMk/>
          <pc:sldMk cId="2280434502" sldId="598"/>
        </pc:sldMkLst>
      </pc:sldChg>
    </pc:docChg>
  </pc:docChgLst>
  <pc:docChgLst>
    <pc:chgData name="Mrs K Jane" userId="S::k.jane@oakwoodacademy.org.uk::d9f48642-3057-4a70-867d-66c1f352d0a7" providerId="AD" clId="Web-{1952C35D-D27F-8C2E-158F-10F9E067F3DD}"/>
    <pc:docChg chg="modSld">
      <pc:chgData name="Mrs K Jane" userId="S::k.jane@oakwoodacademy.org.uk::d9f48642-3057-4a70-867d-66c1f352d0a7" providerId="AD" clId="Web-{1952C35D-D27F-8C2E-158F-10F9E067F3DD}" dt="2023-06-13T08:49:44.218" v="17" actId="1076"/>
      <pc:docMkLst>
        <pc:docMk/>
      </pc:docMkLst>
      <pc:sldChg chg="addSp modSp">
        <pc:chgData name="Mrs K Jane" userId="S::k.jane@oakwoodacademy.org.uk::d9f48642-3057-4a70-867d-66c1f352d0a7" providerId="AD" clId="Web-{1952C35D-D27F-8C2E-158F-10F9E067F3DD}" dt="2023-06-13T08:49:44.218" v="17" actId="1076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1952C35D-D27F-8C2E-158F-10F9E067F3DD}" dt="2023-06-13T08:48:28.494" v="9" actId="20577"/>
          <ac:spMkLst>
            <pc:docMk/>
            <pc:sldMk cId="689655962" sldId="505"/>
            <ac:spMk id="5" creationId="{9475C575-400D-5FCE-724E-13068C2195DE}"/>
          </ac:spMkLst>
        </pc:spChg>
        <pc:picChg chg="add mod">
          <ac:chgData name="Mrs K Jane" userId="S::k.jane@oakwoodacademy.org.uk::d9f48642-3057-4a70-867d-66c1f352d0a7" providerId="AD" clId="Web-{1952C35D-D27F-8C2E-158F-10F9E067F3DD}" dt="2023-06-13T08:48:02.242" v="5" actId="14100"/>
          <ac:picMkLst>
            <pc:docMk/>
            <pc:sldMk cId="689655962" sldId="505"/>
            <ac:picMk id="3" creationId="{D087D806-899C-6D3D-E89C-114663E805E2}"/>
          </ac:picMkLst>
        </pc:picChg>
        <pc:picChg chg="add mod">
          <ac:chgData name="Mrs K Jane" userId="S::k.jane@oakwoodacademy.org.uk::d9f48642-3057-4a70-867d-66c1f352d0a7" providerId="AD" clId="Web-{1952C35D-D27F-8C2E-158F-10F9E067F3DD}" dt="2023-06-13T08:49:44.218" v="17" actId="1076"/>
          <ac:picMkLst>
            <pc:docMk/>
            <pc:sldMk cId="689655962" sldId="505"/>
            <ac:picMk id="6" creationId="{AF452356-AEB3-BCDC-8944-7C3806F93DB3}"/>
          </ac:picMkLst>
        </pc:picChg>
        <pc:picChg chg="add mod">
          <ac:chgData name="Mrs K Jane" userId="S::k.jane@oakwoodacademy.org.uk::d9f48642-3057-4a70-867d-66c1f352d0a7" providerId="AD" clId="Web-{1952C35D-D27F-8C2E-158F-10F9E067F3DD}" dt="2023-06-13T08:49:20.545" v="16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iss G MacNaughton" userId="S::g.macnaughton@oakwoodacademy.org.uk::b20ee1b3-b22d-493d-a4a8-3e38676e88b8" providerId="AD" clId="Web-{4F1C6923-2E04-F698-D1FC-A75BB0D47C6B}"/>
    <pc:docChg chg="addSld modSld">
      <pc:chgData name="Miss G MacNaughton" userId="S::g.macnaughton@oakwoodacademy.org.uk::b20ee1b3-b22d-493d-a4a8-3e38676e88b8" providerId="AD" clId="Web-{4F1C6923-2E04-F698-D1FC-A75BB0D47C6B}" dt="2023-06-14T13:36:07.039" v="22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4F1C6923-2E04-F698-D1FC-A75BB0D47C6B}" dt="2023-06-14T13:12:02.413" v="3"/>
        <pc:sldMkLst>
          <pc:docMk/>
          <pc:sldMk cId="2974682688" sldId="523"/>
        </pc:sldMkLst>
        <pc:picChg chg="add del mod">
          <ac:chgData name="Miss G MacNaughton" userId="S::g.macnaughton@oakwoodacademy.org.uk::b20ee1b3-b22d-493d-a4a8-3e38676e88b8" providerId="AD" clId="Web-{4F1C6923-2E04-F698-D1FC-A75BB0D47C6B}" dt="2023-06-14T13:12:02.413" v="3"/>
          <ac:picMkLst>
            <pc:docMk/>
            <pc:sldMk cId="2974682688" sldId="523"/>
            <ac:picMk id="2" creationId="{98FB0C38-DABB-D474-0C40-429BB3EB58FB}"/>
          </ac:picMkLst>
        </pc:picChg>
        <pc:picChg chg="add del mod">
          <ac:chgData name="Miss G MacNaughton" userId="S::g.macnaughton@oakwoodacademy.org.uk::b20ee1b3-b22d-493d-a4a8-3e38676e88b8" providerId="AD" clId="Web-{4F1C6923-2E04-F698-D1FC-A75BB0D47C6B}" dt="2023-06-14T13:11:06.640" v="1"/>
          <ac:picMkLst>
            <pc:docMk/>
            <pc:sldMk cId="2974682688" sldId="523"/>
            <ac:picMk id="2" creationId="{A3FDFDB0-44B4-BF48-E1B2-52440F95A9C3}"/>
          </ac:picMkLst>
        </pc:picChg>
      </pc:sldChg>
      <pc:sldChg chg="addSp modSp new mod setBg">
        <pc:chgData name="Miss G MacNaughton" userId="S::g.macnaughton@oakwoodacademy.org.uk::b20ee1b3-b22d-493d-a4a8-3e38676e88b8" providerId="AD" clId="Web-{4F1C6923-2E04-F698-D1FC-A75BB0D47C6B}" dt="2023-06-14T13:36:07.039" v="22" actId="20577"/>
        <pc:sldMkLst>
          <pc:docMk/>
          <pc:sldMk cId="2120851190" sldId="533"/>
        </pc:sldMkLst>
        <pc:spChg chg="add mod">
          <ac:chgData name="Miss G MacNaughton" userId="S::g.macnaughton@oakwoodacademy.org.uk::b20ee1b3-b22d-493d-a4a8-3e38676e88b8" providerId="AD" clId="Web-{4F1C6923-2E04-F698-D1FC-A75BB0D47C6B}" dt="2023-06-14T13:36:07.039" v="22" actId="20577"/>
          <ac:spMkLst>
            <pc:docMk/>
            <pc:sldMk cId="2120851190" sldId="533"/>
            <ac:spMk id="3" creationId="{253B4513-7992-7D6B-2DD8-820A901FB8AD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7" creationId="{AB8C311F-7253-4AED-9701-7FC0708C41C7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9" creationId="{E2384209-CB15-4CDF-9D31-C44FD9A3F20D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11" creationId="{2633B3B5-CC90-43F0-8714-D31D1F3F0209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13" creationId="{A8D57A06-A426-446D-B02C-A2DC6B62E45E}"/>
          </ac:spMkLst>
        </pc:spChg>
        <pc:picChg chg="add mod">
          <ac:chgData name="Miss G MacNaughton" userId="S::g.macnaughton@oakwoodacademy.org.uk::b20ee1b3-b22d-493d-a4a8-3e38676e88b8" providerId="AD" clId="Web-{4F1C6923-2E04-F698-D1FC-A75BB0D47C6B}" dt="2023-06-14T13:12:11.258" v="6"/>
          <ac:picMkLst>
            <pc:docMk/>
            <pc:sldMk cId="2120851190" sldId="533"/>
            <ac:picMk id="2" creationId="{25B2D102-8E2D-55AD-F6C0-22700DEC8BA7}"/>
          </ac:picMkLst>
        </pc:picChg>
      </pc:sldChg>
    </pc:docChg>
  </pc:docChgLst>
  <pc:docChgLst>
    <pc:chgData name="Mr S McNeill" userId="S::s.mcneill@oakwoodacademy.org.uk::6e724fb2-b9bb-4cc7-a1a3-10b9ab9ebf2f" providerId="AD" clId="Web-{81BF5B26-BA58-C7DB-664F-A84860C87014}"/>
    <pc:docChg chg="addSld modSld sldOrd">
      <pc:chgData name="Mr S McNeill" userId="S::s.mcneill@oakwoodacademy.org.uk::6e724fb2-b9bb-4cc7-a1a3-10b9ab9ebf2f" providerId="AD" clId="Web-{81BF5B26-BA58-C7DB-664F-A84860C87014}" dt="2023-10-15T14:29:50.498" v="46"/>
      <pc:docMkLst>
        <pc:docMk/>
      </pc:docMkLst>
      <pc:sldChg chg="modSp">
        <pc:chgData name="Mr S McNeill" userId="S::s.mcneill@oakwoodacademy.org.uk::6e724fb2-b9bb-4cc7-a1a3-10b9ab9ebf2f" providerId="AD" clId="Web-{81BF5B26-BA58-C7DB-664F-A84860C87014}" dt="2023-10-15T14:27:22.470" v="33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81BF5B26-BA58-C7DB-664F-A84860C87014}" dt="2023-10-15T14:27:22.470" v="33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addSp delSp modSp addAnim">
        <pc:chgData name="Mr S McNeill" userId="S::s.mcneill@oakwoodacademy.org.uk::6e724fb2-b9bb-4cc7-a1a3-10b9ab9ebf2f" providerId="AD" clId="Web-{81BF5B26-BA58-C7DB-664F-A84860C87014}" dt="2023-10-15T14:29:27.886" v="43"/>
        <pc:sldMkLst>
          <pc:docMk/>
          <pc:sldMk cId="1899590097" sldId="546"/>
        </pc:sldMkLst>
        <pc:spChg chg="mo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38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0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2" creationId="{3698ABF1-2D7A-4C8C-A41A-095741274679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4" creationId="{C5E160AE-3C66-4235-84C0-BD472DE6AC3E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6" creationId="{A39CC7EE-929B-4FA6-BA5A-86D02B792418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8" creationId="{94BB87F2-3BE0-433A-AD90-24CE82FBFE43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0" creationId="{366B6A15-54B2-4DFA-B2EF-ED937D8CC3E7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2" creationId="{A60DA6D8-1AE1-42F8-808F-E247404A4473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7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9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1" creationId="{7404E292-5FAB-47E8-A663-A07530CED8FF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3" creationId="{D80FF8ED-64CE-400C-A4D5-9F943FC264D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5" creationId="{568868AD-100D-45F3-B11E-8A2936712B9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7" creationId="{714742CC-05F9-44AC-AF98-AB6EF810E47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9" creationId="{853C77DB-C7E3-4B1F-9AD0-1EB2982A8659}"/>
          </ac:spMkLst>
        </pc:spChg>
      </pc:sldChg>
      <pc:sldChg chg="addSp delSp modSp addAnim">
        <pc:chgData name="Mr S McNeill" userId="S::s.mcneill@oakwoodacademy.org.uk::6e724fb2-b9bb-4cc7-a1a3-10b9ab9ebf2f" providerId="AD" clId="Web-{81BF5B26-BA58-C7DB-664F-A84860C87014}" dt="2023-10-15T14:29:18.354" v="41"/>
        <pc:sldMkLst>
          <pc:docMk/>
          <pc:sldMk cId="1096769767" sldId="558"/>
        </pc:sldMkLst>
        <pc:spChg chg="mo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38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0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2" creationId="{3698ABF1-2D7A-4C8C-A41A-095741274679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4" creationId="{C5E160AE-3C66-4235-84C0-BD472DE6AC3E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6" creationId="{A39CC7EE-929B-4FA6-BA5A-86D02B792418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8" creationId="{94BB87F2-3BE0-433A-AD90-24CE82FBFE43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0" creationId="{366B6A15-54B2-4DFA-B2EF-ED937D8CC3E7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2" creationId="{A60DA6D8-1AE1-42F8-808F-E247404A4473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7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9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1" creationId="{7404E292-5FAB-47E8-A663-A07530CED8FF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3" creationId="{D80FF8ED-64CE-400C-A4D5-9F943FC264D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5" creationId="{568868AD-100D-45F3-B11E-8A2936712B9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7" creationId="{714742CC-05F9-44AC-AF98-AB6EF810E47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9" creationId="{853C77DB-C7E3-4B1F-9AD0-1EB2982A8659}"/>
          </ac:spMkLst>
        </pc:spChg>
      </pc:sldChg>
      <pc:sldChg chg="addSp delSp modSp new mod ord setBg">
        <pc:chgData name="Mr S McNeill" userId="S::s.mcneill@oakwoodacademy.org.uk::6e724fb2-b9bb-4cc7-a1a3-10b9ab9ebf2f" providerId="AD" clId="Web-{81BF5B26-BA58-C7DB-664F-A84860C87014}" dt="2023-10-15T14:29:48.326" v="45"/>
        <pc:sldMkLst>
          <pc:docMk/>
          <pc:sldMk cId="650301582" sldId="584"/>
        </pc:sldMkLst>
        <pc:spChg chg="mod">
          <ac:chgData name="Mr S McNeill" userId="S::s.mcneill@oakwoodacademy.org.uk::6e724fb2-b9bb-4cc7-a1a3-10b9ab9ebf2f" providerId="AD" clId="Web-{81BF5B26-BA58-C7DB-664F-A84860C87014}" dt="2023-10-15T14:29:08.291" v="39" actId="20577"/>
          <ac:spMkLst>
            <pc:docMk/>
            <pc:sldMk cId="650301582" sldId="584"/>
            <ac:spMk id="2" creationId="{5D7EB279-B3B7-263E-0D1C-A6EB628B7C11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3" creationId="{6B67753F-926E-BAC5-C67C-BD3A151755E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8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0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2" creationId="{7404E292-5FAB-47E8-A663-A07530CED8FF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4" creationId="{D80FF8ED-64CE-400C-A4D5-9F943FC264D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6" creationId="{568868AD-100D-45F3-B11E-8A2936712B9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8" creationId="{714742CC-05F9-44AC-AF98-AB6EF810E47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20" creationId="{853C77DB-C7E3-4B1F-9AD0-1EB2982A8659}"/>
          </ac:spMkLst>
        </pc:spChg>
      </pc:sldChg>
      <pc:sldChg chg="new">
        <pc:chgData name="Mr S McNeill" userId="S::s.mcneill@oakwoodacademy.org.uk::6e724fb2-b9bb-4cc7-a1a3-10b9ab9ebf2f" providerId="AD" clId="Web-{81BF5B26-BA58-C7DB-664F-A84860C87014}" dt="2023-10-15T14:29:50.498" v="46"/>
        <pc:sldMkLst>
          <pc:docMk/>
          <pc:sldMk cId="2771645227" sldId="585"/>
        </pc:sldMkLst>
      </pc:sldChg>
    </pc:docChg>
  </pc:docChgLst>
  <pc:docChgLst>
    <pc:chgData name="Mrs N Robinson" userId="S::n.robinson@oakwoodacademy.org.uk::858712d9-2e32-4f93-9cc2-f2c3af19950f" providerId="AD" clId="Web-{CCBACEBC-E9EE-FBA8-5306-4A8CC581E506}"/>
    <pc:docChg chg="modSld">
      <pc:chgData name="Mrs N Robinson" userId="S::n.robinson@oakwoodacademy.org.uk::858712d9-2e32-4f93-9cc2-f2c3af19950f" providerId="AD" clId="Web-{CCBACEBC-E9EE-FBA8-5306-4A8CC581E506}" dt="2023-11-21T10:51:39.649" v="0" actId="1076"/>
      <pc:docMkLst>
        <pc:docMk/>
      </pc:docMkLst>
      <pc:sldChg chg="modSp">
        <pc:chgData name="Mrs N Robinson" userId="S::n.robinson@oakwoodacademy.org.uk::858712d9-2e32-4f93-9cc2-f2c3af19950f" providerId="AD" clId="Web-{CCBACEBC-E9EE-FBA8-5306-4A8CC581E506}" dt="2023-11-21T10:51:39.649" v="0" actId="1076"/>
        <pc:sldMkLst>
          <pc:docMk/>
          <pc:sldMk cId="2984292256" sldId="630"/>
        </pc:sldMkLst>
        <pc:picChg chg="mod">
          <ac:chgData name="Mrs N Robinson" userId="S::n.robinson@oakwoodacademy.org.uk::858712d9-2e32-4f93-9cc2-f2c3af19950f" providerId="AD" clId="Web-{CCBACEBC-E9EE-FBA8-5306-4A8CC581E506}" dt="2023-11-21T10:51:39.649" v="0" actId="1076"/>
          <ac:picMkLst>
            <pc:docMk/>
            <pc:sldMk cId="2984292256" sldId="630"/>
            <ac:picMk id="5" creationId="{78B072E5-F66A-0467-34CC-86720A773E31}"/>
          </ac:picMkLst>
        </pc:picChg>
      </pc:sldChg>
    </pc:docChg>
  </pc:docChgLst>
  <pc:docChgLst>
    <pc:chgData name="Supply Teacher" userId="S::supply@oakwoodacademy.org.uk::33dac6ba-5f60-4e61-a938-12c5658ed7cc" providerId="AD" clId="Web-{8EF508B9-AD90-B11A-A50E-D4177D495ED0}"/>
    <pc:docChg chg="sldOrd">
      <pc:chgData name="Supply Teacher" userId="S::supply@oakwoodacademy.org.uk::33dac6ba-5f60-4e61-a938-12c5658ed7cc" providerId="AD" clId="Web-{8EF508B9-AD90-B11A-A50E-D4177D495ED0}" dt="2023-06-23T07:24:16.247" v="0"/>
      <pc:docMkLst>
        <pc:docMk/>
      </pc:docMkLst>
      <pc:sldChg chg="ord">
        <pc:chgData name="Supply Teacher" userId="S::supply@oakwoodacademy.org.uk::33dac6ba-5f60-4e61-a938-12c5658ed7cc" providerId="AD" clId="Web-{8EF508B9-AD90-B11A-A50E-D4177D495ED0}" dt="2023-06-23T07:24:16.247" v="0"/>
        <pc:sldMkLst>
          <pc:docMk/>
          <pc:sldMk cId="107299108" sldId="553"/>
        </pc:sldMkLst>
      </pc:sldChg>
    </pc:docChg>
  </pc:docChgLst>
  <pc:docChgLst>
    <pc:chgData name="Ms J Beswick" userId="S::j.beswick@oakwoodacademy.org.uk::04251d70-9049-4869-9ef9-b806ec5b4c70" providerId="AD" clId="Web-{25F3588D-8986-56E3-8873-56EDD8E1339A}"/>
    <pc:docChg chg="modSld">
      <pc:chgData name="Ms J Beswick" userId="S::j.beswick@oakwoodacademy.org.uk::04251d70-9049-4869-9ef9-b806ec5b4c70" providerId="AD" clId="Web-{25F3588D-8986-56E3-8873-56EDD8E1339A}" dt="2023-06-29T10:05:43.430" v="0"/>
      <pc:docMkLst>
        <pc:docMk/>
      </pc:docMkLst>
      <pc:sldChg chg="delSp">
        <pc:chgData name="Ms J Beswick" userId="S::j.beswick@oakwoodacademy.org.uk::04251d70-9049-4869-9ef9-b806ec5b4c70" providerId="AD" clId="Web-{25F3588D-8986-56E3-8873-56EDD8E1339A}" dt="2023-06-29T10:05:43.430" v="0"/>
        <pc:sldMkLst>
          <pc:docMk/>
          <pc:sldMk cId="689655962" sldId="505"/>
        </pc:sldMkLst>
        <pc:picChg chg="del">
          <ac:chgData name="Ms J Beswick" userId="S::j.beswick@oakwoodacademy.org.uk::04251d70-9049-4869-9ef9-b806ec5b4c70" providerId="AD" clId="Web-{25F3588D-8986-56E3-8873-56EDD8E1339A}" dt="2023-06-29T10:05:43.430" v="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CFFFCE85-F96B-D14C-D3E5-458473263BE4}"/>
    <pc:docChg chg="addSld delSld modSld">
      <pc:chgData name="Mr S McNeill" userId="S::s.mcneill@oakwoodacademy.org.uk::6e724fb2-b9bb-4cc7-a1a3-10b9ab9ebf2f" providerId="AD" clId="Web-{CFFFCE85-F96B-D14C-D3E5-458473263BE4}" dt="2024-02-15T15:37:44.999" v="168" actId="20577"/>
      <pc:docMkLst>
        <pc:docMk/>
      </pc:docMkLst>
      <pc:sldChg chg="modSp">
        <pc:chgData name="Mr S McNeill" userId="S::s.mcneill@oakwoodacademy.org.uk::6e724fb2-b9bb-4cc7-a1a3-10b9ab9ebf2f" providerId="AD" clId="Web-{CFFFCE85-F96B-D14C-D3E5-458473263BE4}" dt="2024-02-15T15:37:44.999" v="16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FFFCE85-F96B-D14C-D3E5-458473263BE4}" dt="2024-02-15T15:37:44.999" v="16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CFFFCE85-F96B-D14C-D3E5-458473263BE4}" dt="2024-02-15T15:35:04.556" v="13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CFFFCE85-F96B-D14C-D3E5-458473263BE4}" dt="2024-02-15T15:35:04.556" v="13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CFFFCE85-F96B-D14C-D3E5-458473263BE4}" dt="2024-02-15T15:33:32.646" v="22"/>
        <pc:sldMkLst>
          <pc:docMk/>
          <pc:sldMk cId="939368572" sldId="735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3:35.037" v="23"/>
        <pc:sldMkLst>
          <pc:docMk/>
          <pc:sldMk cId="3038527019" sldId="737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3:31.380" v="21"/>
        <pc:sldMkLst>
          <pc:docMk/>
          <pc:sldMk cId="3062682890" sldId="745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1:32.423" v="0"/>
        <pc:sldMkLst>
          <pc:docMk/>
          <pc:sldMk cId="2353110931" sldId="748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1:39.532" v="1"/>
        <pc:sldMkLst>
          <pc:docMk/>
          <pc:sldMk cId="1868654330" sldId="749"/>
        </pc:sldMkLst>
      </pc:sldChg>
      <pc:sldChg chg="addSp delSp modSp new">
        <pc:chgData name="Mr S McNeill" userId="S::s.mcneill@oakwoodacademy.org.uk::6e724fb2-b9bb-4cc7-a1a3-10b9ab9ebf2f" providerId="AD" clId="Web-{CFFFCE85-F96B-D14C-D3E5-458473263BE4}" dt="2024-02-15T15:32:45.972" v="12" actId="1076"/>
        <pc:sldMkLst>
          <pc:docMk/>
          <pc:sldMk cId="1073915438" sldId="753"/>
        </pc:sldMkLst>
        <pc:spChg chg="del">
          <ac:chgData name="Mr S McNeill" userId="S::s.mcneill@oakwoodacademy.org.uk::6e724fb2-b9bb-4cc7-a1a3-10b9ab9ebf2f" providerId="AD" clId="Web-{CFFFCE85-F96B-D14C-D3E5-458473263BE4}" dt="2024-02-15T15:32:42.301" v="11"/>
          <ac:spMkLst>
            <pc:docMk/>
            <pc:sldMk cId="1073915438" sldId="753"/>
            <ac:spMk id="2" creationId="{574F8260-969B-F143-B239-E065A395E72E}"/>
          </ac:spMkLst>
        </pc:spChg>
        <pc:spChg chg="del">
          <ac:chgData name="Mr S McNeill" userId="S::s.mcneill@oakwoodacademy.org.uk::6e724fb2-b9bb-4cc7-a1a3-10b9ab9ebf2f" providerId="AD" clId="Web-{CFFFCE85-F96B-D14C-D3E5-458473263BE4}" dt="2024-02-15T15:31:58.658" v="3"/>
          <ac:spMkLst>
            <pc:docMk/>
            <pc:sldMk cId="1073915438" sldId="753"/>
            <ac:spMk id="3" creationId="{9115C7FE-1499-2BF6-EB90-E761E805DA97}"/>
          </ac:spMkLst>
        </pc:spChg>
        <pc:picChg chg="add mod ord modCrop">
          <ac:chgData name="Mr S McNeill" userId="S::s.mcneill@oakwoodacademy.org.uk::6e724fb2-b9bb-4cc7-a1a3-10b9ab9ebf2f" providerId="AD" clId="Web-{CFFFCE85-F96B-D14C-D3E5-458473263BE4}" dt="2024-02-15T15:32:45.972" v="12" actId="1076"/>
          <ac:picMkLst>
            <pc:docMk/>
            <pc:sldMk cId="1073915438" sldId="753"/>
            <ac:picMk id="4" creationId="{F0980E52-3CEA-700A-AA2C-3C548CAA9681}"/>
          </ac:picMkLst>
        </pc:picChg>
      </pc:sldChg>
      <pc:sldChg chg="addSp delSp modSp new">
        <pc:chgData name="Mr S McNeill" userId="S::s.mcneill@oakwoodacademy.org.uk::6e724fb2-b9bb-4cc7-a1a3-10b9ab9ebf2f" providerId="AD" clId="Web-{CFFFCE85-F96B-D14C-D3E5-458473263BE4}" dt="2024-02-15T15:33:26.958" v="20" actId="14100"/>
        <pc:sldMkLst>
          <pc:docMk/>
          <pc:sldMk cId="2180168092" sldId="754"/>
        </pc:sldMkLst>
        <pc:spChg chg="del">
          <ac:chgData name="Mr S McNeill" userId="S::s.mcneill@oakwoodacademy.org.uk::6e724fb2-b9bb-4cc7-a1a3-10b9ab9ebf2f" providerId="AD" clId="Web-{CFFFCE85-F96B-D14C-D3E5-458473263BE4}" dt="2024-02-15T15:32:59.004" v="15"/>
          <ac:spMkLst>
            <pc:docMk/>
            <pc:sldMk cId="2180168092" sldId="754"/>
            <ac:spMk id="2" creationId="{E782B805-A934-C015-A3AA-2E3D03C9EBE6}"/>
          </ac:spMkLst>
        </pc:spChg>
        <pc:spChg chg="del">
          <ac:chgData name="Mr S McNeill" userId="S::s.mcneill@oakwoodacademy.org.uk::6e724fb2-b9bb-4cc7-a1a3-10b9ab9ebf2f" providerId="AD" clId="Web-{CFFFCE85-F96B-D14C-D3E5-458473263BE4}" dt="2024-02-15T15:32:56.410" v="14"/>
          <ac:spMkLst>
            <pc:docMk/>
            <pc:sldMk cId="2180168092" sldId="754"/>
            <ac:spMk id="3" creationId="{E932AE3E-344A-BBCE-8A5A-E9E4F7CEEFA8}"/>
          </ac:spMkLst>
        </pc:spChg>
        <pc:picChg chg="add mod modCrop">
          <ac:chgData name="Mr S McNeill" userId="S::s.mcneill@oakwoodacademy.org.uk::6e724fb2-b9bb-4cc7-a1a3-10b9ab9ebf2f" providerId="AD" clId="Web-{CFFFCE85-F96B-D14C-D3E5-458473263BE4}" dt="2024-02-15T15:33:26.958" v="20" actId="14100"/>
          <ac:picMkLst>
            <pc:docMk/>
            <pc:sldMk cId="2180168092" sldId="754"/>
            <ac:picMk id="4" creationId="{FF6EBE32-A065-3DE9-3E7D-606F1A11746A}"/>
          </ac:picMkLst>
        </pc:picChg>
      </pc:sldChg>
      <pc:sldChg chg="new">
        <pc:chgData name="Mr S McNeill" userId="S::s.mcneill@oakwoodacademy.org.uk::6e724fb2-b9bb-4cc7-a1a3-10b9ab9ebf2f" providerId="AD" clId="Web-{CFFFCE85-F96B-D14C-D3E5-458473263BE4}" dt="2024-02-15T15:33:39.678" v="24"/>
        <pc:sldMkLst>
          <pc:docMk/>
          <pc:sldMk cId="1456491136" sldId="755"/>
        </pc:sldMkLst>
      </pc:sldChg>
    </pc:docChg>
  </pc:docChgLst>
  <pc:docChgLst>
    <pc:chgData name="Tom Hawley" userId="S::t.hawley@oakwoodacademy.org.uk::3e84735d-5b25-46eb-95e4-ffb5f497b7bf" providerId="AD" clId="Web-{09EE7BB3-AF15-82BD-D3E8-04F1B01D1828}"/>
    <pc:docChg chg="modSld">
      <pc:chgData name="Tom Hawley" userId="S::t.hawley@oakwoodacademy.org.uk::3e84735d-5b25-46eb-95e4-ffb5f497b7bf" providerId="AD" clId="Web-{09EE7BB3-AF15-82BD-D3E8-04F1B01D1828}" dt="2023-12-04T10:54:39.089" v="0" actId="1076"/>
      <pc:docMkLst>
        <pc:docMk/>
      </pc:docMkLst>
      <pc:sldChg chg="modSp">
        <pc:chgData name="Tom Hawley" userId="S::t.hawley@oakwoodacademy.org.uk::3e84735d-5b25-46eb-95e4-ffb5f497b7bf" providerId="AD" clId="Web-{09EE7BB3-AF15-82BD-D3E8-04F1B01D1828}" dt="2023-12-04T10:54:39.089" v="0" actId="1076"/>
        <pc:sldMkLst>
          <pc:docMk/>
          <pc:sldMk cId="3413493045" sldId="712"/>
        </pc:sldMkLst>
        <pc:graphicFrameChg chg="mod">
          <ac:chgData name="Tom Hawley" userId="S::t.hawley@oakwoodacademy.org.uk::3e84735d-5b25-46eb-95e4-ffb5f497b7bf" providerId="AD" clId="Web-{09EE7BB3-AF15-82BD-D3E8-04F1B01D1828}" dt="2023-12-04T10:54:39.089" v="0" actId="1076"/>
          <ac:graphicFrameMkLst>
            <pc:docMk/>
            <pc:sldMk cId="3413493045" sldId="712"/>
            <ac:graphicFrameMk id="5" creationId="{00000000-0000-0000-0000-000000000000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82B24EEF-7954-1FF5-B2A5-AAA921ED0652}"/>
    <pc:docChg chg="delSld modSld">
      <pc:chgData name="Mr S McNeill" userId="S::s.mcneill@oakwoodacademy.org.uk::6e724fb2-b9bb-4cc7-a1a3-10b9ab9ebf2f" providerId="AD" clId="Web-{82B24EEF-7954-1FF5-B2A5-AAA921ED0652}" dt="2023-03-26T10:55:08.931" v="187" actId="20577"/>
      <pc:docMkLst>
        <pc:docMk/>
      </pc:docMkLst>
      <pc:sldChg chg="modSp">
        <pc:chgData name="Mr S McNeill" userId="S::s.mcneill@oakwoodacademy.org.uk::6e724fb2-b9bb-4cc7-a1a3-10b9ab9ebf2f" providerId="AD" clId="Web-{82B24EEF-7954-1FF5-B2A5-AAA921ED0652}" dt="2023-03-26T10:51:08.203" v="130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2B24EEF-7954-1FF5-B2A5-AAA921ED0652}" dt="2023-03-26T10:51:08.203" v="130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delSp modSp">
        <pc:chgData name="Mr S McNeill" userId="S::s.mcneill@oakwoodacademy.org.uk::6e724fb2-b9bb-4cc7-a1a3-10b9ab9ebf2f" providerId="AD" clId="Web-{82B24EEF-7954-1FF5-B2A5-AAA921ED0652}" dt="2023-03-26T10:48:01.742" v="3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2B24EEF-7954-1FF5-B2A5-AAA921ED0652}" dt="2023-03-26T10:47:53.476" v="1" actId="20577"/>
          <ac:spMkLst>
            <pc:docMk/>
            <pc:sldMk cId="594778226" sldId="379"/>
            <ac:spMk id="6" creationId="{00000000-0000-0000-0000-000000000000}"/>
          </ac:spMkLst>
        </pc:spChg>
        <pc:picChg chg="del">
          <ac:chgData name="Mr S McNeill" userId="S::s.mcneill@oakwoodacademy.org.uk::6e724fb2-b9bb-4cc7-a1a3-10b9ab9ebf2f" providerId="AD" clId="Web-{82B24EEF-7954-1FF5-B2A5-AAA921ED0652}" dt="2023-03-26T10:48:01.742" v="3"/>
          <ac:picMkLst>
            <pc:docMk/>
            <pc:sldMk cId="594778226" sldId="379"/>
            <ac:picMk id="2" creationId="{5A12100C-BE61-772C-3AE0-46C77ABFAC70}"/>
          </ac:picMkLst>
        </pc:picChg>
      </pc:sldChg>
      <pc:sldChg chg="delSp">
        <pc:chgData name="Mr S McNeill" userId="S::s.mcneill@oakwoodacademy.org.uk::6e724fb2-b9bb-4cc7-a1a3-10b9ab9ebf2f" providerId="AD" clId="Web-{82B24EEF-7954-1FF5-B2A5-AAA921ED0652}" dt="2023-03-26T10:47:57.211" v="2"/>
        <pc:sldMkLst>
          <pc:docMk/>
          <pc:sldMk cId="3904834184" sldId="380"/>
        </pc:sldMkLst>
        <pc:picChg chg="del">
          <ac:chgData name="Mr S McNeill" userId="S::s.mcneill@oakwoodacademy.org.uk::6e724fb2-b9bb-4cc7-a1a3-10b9ab9ebf2f" providerId="AD" clId="Web-{82B24EEF-7954-1FF5-B2A5-AAA921ED0652}" dt="2023-03-26T10:47:57.211" v="2"/>
          <ac:picMkLst>
            <pc:docMk/>
            <pc:sldMk cId="3904834184" sldId="380"/>
            <ac:picMk id="4" creationId="{FB28F7AE-6700-544A-C559-118E01E2DB3C}"/>
          </ac:picMkLst>
        </pc:picChg>
      </pc:sldChg>
      <pc:sldChg chg="delSp modSp">
        <pc:chgData name="Mr S McNeill" userId="S::s.mcneill@oakwoodacademy.org.uk::6e724fb2-b9bb-4cc7-a1a3-10b9ab9ebf2f" providerId="AD" clId="Web-{82B24EEF-7954-1FF5-B2A5-AAA921ED0652}" dt="2023-03-26T10:50:21.185" v="37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2B24EEF-7954-1FF5-B2A5-AAA921ED0652}" dt="2023-03-26T10:50:21.185" v="37" actId="20577"/>
          <ac:spMkLst>
            <pc:docMk/>
            <pc:sldMk cId="1722304061" sldId="460"/>
            <ac:spMk id="3" creationId="{CE1A3570-8769-B36E-A556-0A5A48AF4C1A}"/>
          </ac:spMkLst>
        </pc:spChg>
        <pc:picChg chg="del">
          <ac:chgData name="Mr S McNeill" userId="S::s.mcneill@oakwoodacademy.org.uk::6e724fb2-b9bb-4cc7-a1a3-10b9ab9ebf2f" providerId="AD" clId="Web-{82B24EEF-7954-1FF5-B2A5-AAA921ED0652}" dt="2023-03-26T10:48:09.774" v="4"/>
          <ac:picMkLst>
            <pc:docMk/>
            <pc:sldMk cId="1722304061" sldId="460"/>
            <ac:picMk id="4" creationId="{68C74316-F095-FFC1-736A-CCF7E72DB9D3}"/>
          </ac:picMkLst>
        </pc:picChg>
      </pc:sldChg>
      <pc:sldChg chg="delSp modSp">
        <pc:chgData name="Mr S McNeill" userId="S::s.mcneill@oakwoodacademy.org.uk::6e724fb2-b9bb-4cc7-a1a3-10b9ab9ebf2f" providerId="AD" clId="Web-{82B24EEF-7954-1FF5-B2A5-AAA921ED0652}" dt="2023-03-26T10:55:08.931" v="187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82B24EEF-7954-1FF5-B2A5-AAA921ED0652}" dt="2023-03-26T10:55:08.931" v="187" actId="20577"/>
          <ac:spMkLst>
            <pc:docMk/>
            <pc:sldMk cId="1247730729" sldId="461"/>
            <ac:spMk id="3" creationId="{60CDFF99-660F-2A5D-3C5E-8E6F7241E2B0}"/>
          </ac:spMkLst>
        </pc:spChg>
        <pc:picChg chg="mod">
          <ac:chgData name="Mr S McNeill" userId="S::s.mcneill@oakwoodacademy.org.uk::6e724fb2-b9bb-4cc7-a1a3-10b9ab9ebf2f" providerId="AD" clId="Web-{82B24EEF-7954-1FF5-B2A5-AAA921ED0652}" dt="2023-03-26T10:54:03.897" v="163" actId="1076"/>
          <ac:picMkLst>
            <pc:docMk/>
            <pc:sldMk cId="1247730729" sldId="461"/>
            <ac:picMk id="2" creationId="{2DB611AA-4B36-1C52-DDD1-5A5AAAA5E1D0}"/>
          </ac:picMkLst>
        </pc:picChg>
        <pc:picChg chg="del">
          <ac:chgData name="Mr S McNeill" userId="S::s.mcneill@oakwoodacademy.org.uk::6e724fb2-b9bb-4cc7-a1a3-10b9ab9ebf2f" providerId="AD" clId="Web-{82B24EEF-7954-1FF5-B2A5-AAA921ED0652}" dt="2023-03-26T10:53:39.193" v="157"/>
          <ac:picMkLst>
            <pc:docMk/>
            <pc:sldMk cId="1247730729" sldId="461"/>
            <ac:picMk id="4" creationId="{4B8F70C8-A7B7-0565-8B9A-B53EE42167D9}"/>
          </ac:picMkLst>
        </pc:picChg>
      </pc:sldChg>
      <pc:sldChg chg="del">
        <pc:chgData name="Mr S McNeill" userId="S::s.mcneill@oakwoodacademy.org.uk::6e724fb2-b9bb-4cc7-a1a3-10b9ab9ebf2f" providerId="AD" clId="Web-{82B24EEF-7954-1FF5-B2A5-AAA921ED0652}" dt="2023-03-26T10:50:41.342" v="38"/>
        <pc:sldMkLst>
          <pc:docMk/>
          <pc:sldMk cId="2425329364" sldId="462"/>
        </pc:sldMkLst>
      </pc:sldChg>
    </pc:docChg>
  </pc:docChgLst>
  <pc:docChgLst>
    <pc:chgData name="Mr S McNeill" userId="S::s.mcneill@oakwoodacademy.org.uk::6e724fb2-b9bb-4cc7-a1a3-10b9ab9ebf2f" providerId="AD" clId="Web-{D963FFCA-EE34-B0C8-6865-CE8B68D5ADF1}"/>
    <pc:docChg chg="modSld">
      <pc:chgData name="Mr S McNeill" userId="S::s.mcneill@oakwoodacademy.org.uk::6e724fb2-b9bb-4cc7-a1a3-10b9ab9ebf2f" providerId="AD" clId="Web-{D963FFCA-EE34-B0C8-6865-CE8B68D5ADF1}" dt="2023-03-20T11:39:57.367" v="14" actId="20577"/>
      <pc:docMkLst>
        <pc:docMk/>
      </pc:docMkLst>
      <pc:sldChg chg="modSp">
        <pc:chgData name="Mr S McNeill" userId="S::s.mcneill@oakwoodacademy.org.uk::6e724fb2-b9bb-4cc7-a1a3-10b9ab9ebf2f" providerId="AD" clId="Web-{D963FFCA-EE34-B0C8-6865-CE8B68D5ADF1}" dt="2023-03-20T11:39:57.367" v="1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963FFCA-EE34-B0C8-6865-CE8B68D5ADF1}" dt="2023-03-20T11:39:57.367" v="14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0598FBF9-9EC4-AF18-1AEA-83073E067E62}"/>
    <pc:docChg chg="modSld sldOrd">
      <pc:chgData name="Mrs K Jane" userId="S::k.jane@oakwoodacademy.org.uk::d9f48642-3057-4a70-867d-66c1f352d0a7" providerId="AD" clId="Web-{0598FBF9-9EC4-AF18-1AEA-83073E067E62}" dt="2023-05-15T09:56:51.344" v="35" actId="1076"/>
      <pc:docMkLst>
        <pc:docMk/>
      </pc:docMkLst>
      <pc:sldChg chg="ord">
        <pc:chgData name="Mrs K Jane" userId="S::k.jane@oakwoodacademy.org.uk::d9f48642-3057-4a70-867d-66c1f352d0a7" providerId="AD" clId="Web-{0598FBF9-9EC4-AF18-1AEA-83073E067E62}" dt="2023-05-15T09:52:18.385" v="0"/>
        <pc:sldMkLst>
          <pc:docMk/>
          <pc:sldMk cId="1639791326" sldId="378"/>
        </pc:sldMkLst>
      </pc:sldChg>
      <pc:sldChg chg="addSp modSp">
        <pc:chgData name="Mrs K Jane" userId="S::k.jane@oakwoodacademy.org.uk::d9f48642-3057-4a70-867d-66c1f352d0a7" providerId="AD" clId="Web-{0598FBF9-9EC4-AF18-1AEA-83073E067E62}" dt="2023-05-15T09:56:51.344" v="35" actId="1076"/>
        <pc:sldMkLst>
          <pc:docMk/>
          <pc:sldMk cId="689655962" sldId="505"/>
        </pc:sldMkLst>
        <pc:spChg chg="mod">
          <ac:chgData name="Mrs K Jane" userId="S::k.jane@oakwoodacademy.org.uk::d9f48642-3057-4a70-867d-66c1f352d0a7" providerId="AD" clId="Web-{0598FBF9-9EC4-AF18-1AEA-83073E067E62}" dt="2023-05-15T09:56:44.313" v="33" actId="20577"/>
          <ac:spMkLst>
            <pc:docMk/>
            <pc:sldMk cId="689655962" sldId="505"/>
            <ac:spMk id="4" creationId="{22B9463C-E032-F3F8-1914-81EE9437D05E}"/>
          </ac:spMkLst>
        </pc:spChg>
        <pc:picChg chg="add mod">
          <ac:chgData name="Mrs K Jane" userId="S::k.jane@oakwoodacademy.org.uk::d9f48642-3057-4a70-867d-66c1f352d0a7" providerId="AD" clId="Web-{0598FBF9-9EC4-AF18-1AEA-83073E067E62}" dt="2023-05-15T09:56:09.578" v="24" actId="1076"/>
          <ac:picMkLst>
            <pc:docMk/>
            <pc:sldMk cId="689655962" sldId="505"/>
            <ac:picMk id="5" creationId="{53926508-40BB-2FEB-968D-0F845BF9592E}"/>
          </ac:picMkLst>
        </pc:picChg>
        <pc:picChg chg="add mod">
          <ac:chgData name="Mrs K Jane" userId="S::k.jane@oakwoodacademy.org.uk::d9f48642-3057-4a70-867d-66c1f352d0a7" providerId="AD" clId="Web-{0598FBF9-9EC4-AF18-1AEA-83073E067E62}" dt="2023-05-15T09:56:51.344" v="35" actId="1076"/>
          <ac:picMkLst>
            <pc:docMk/>
            <pc:sldMk cId="689655962" sldId="505"/>
            <ac:picMk id="6" creationId="{0AA4DB06-A43B-4765-E267-5D7983B9BDEF}"/>
          </ac:picMkLst>
        </pc:picChg>
      </pc:sldChg>
    </pc:docChg>
  </pc:docChgLst>
  <pc:docChgLst>
    <pc:chgData name="Mr D Wood" userId="S::d.wood@oakwoodacademy.org.uk::0cf25d92-2507-42a0-b96a-5e6bcd55648d" providerId="AD" clId="Web-{5E532BAF-B405-AFBB-E0C7-C59B17AFA770}"/>
    <pc:docChg chg="modSld">
      <pc:chgData name="Mr D Wood" userId="S::d.wood@oakwoodacademy.org.uk::0cf25d92-2507-42a0-b96a-5e6bcd55648d" providerId="AD" clId="Web-{5E532BAF-B405-AFBB-E0C7-C59B17AFA770}" dt="2023-07-19T09:43:14.812" v="22" actId="20577"/>
      <pc:docMkLst>
        <pc:docMk/>
      </pc:docMkLst>
      <pc:sldChg chg="modSp">
        <pc:chgData name="Mr D Wood" userId="S::d.wood@oakwoodacademy.org.uk::0cf25d92-2507-42a0-b96a-5e6bcd55648d" providerId="AD" clId="Web-{5E532BAF-B405-AFBB-E0C7-C59B17AFA770}" dt="2023-07-19T09:43:14.812" v="22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5E532BAF-B405-AFBB-E0C7-C59B17AFA770}" dt="2023-07-19T09:43:14.812" v="22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E055AE5A-888E-342F-3CD7-96D712AB4E12}"/>
    <pc:docChg chg="modSld">
      <pc:chgData name="Mr S McNeill" userId="S::s.mcneill@oakwoodacademy.org.uk::6e724fb2-b9bb-4cc7-a1a3-10b9ab9ebf2f" providerId="AD" clId="Web-{E055AE5A-888E-342F-3CD7-96D712AB4E12}" dt="2023-06-09T08:10:27.413" v="6" actId="20577"/>
      <pc:docMkLst>
        <pc:docMk/>
      </pc:docMkLst>
      <pc:sldChg chg="modSp">
        <pc:chgData name="Mr S McNeill" userId="S::s.mcneill@oakwoodacademy.org.uk::6e724fb2-b9bb-4cc7-a1a3-10b9ab9ebf2f" providerId="AD" clId="Web-{E055AE5A-888E-342F-3CD7-96D712AB4E12}" dt="2023-06-09T08:10:09.319" v="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E055AE5A-888E-342F-3CD7-96D712AB4E12}" dt="2023-06-09T08:10:09.319" v="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E055AE5A-888E-342F-3CD7-96D712AB4E12}" dt="2023-06-09T08:10:27.413" v="6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E055AE5A-888E-342F-3CD7-96D712AB4E12}" dt="2023-06-09T08:10:27.413" v="6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Joanna Crane" userId="S::j.crane@oakwoodacademy.org.uk::a7b915d5-445c-48ad-8eb9-8f6167f84443" providerId="AD" clId="Web-{C715CE36-EF0C-CCB0-5B4E-69D452E2B824}"/>
    <pc:docChg chg="sldOrd">
      <pc:chgData name="Joanna Crane" userId="S::j.crane@oakwoodacademy.org.uk::a7b915d5-445c-48ad-8eb9-8f6167f84443" providerId="AD" clId="Web-{C715CE36-EF0C-CCB0-5B4E-69D452E2B824}" dt="2023-12-04T16:27:03.176" v="0"/>
      <pc:docMkLst>
        <pc:docMk/>
      </pc:docMkLst>
      <pc:sldChg chg="ord">
        <pc:chgData name="Joanna Crane" userId="S::j.crane@oakwoodacademy.org.uk::a7b915d5-445c-48ad-8eb9-8f6167f84443" providerId="AD" clId="Web-{C715CE36-EF0C-CCB0-5B4E-69D452E2B824}" dt="2023-12-04T16:27:03.176" v="0"/>
        <pc:sldMkLst>
          <pc:docMk/>
          <pc:sldMk cId="2957349372" sldId="377"/>
        </pc:sldMkLst>
      </pc:sldChg>
    </pc:docChg>
  </pc:docChgLst>
  <pc:docChgLst>
    <pc:chgData name="Mr S McNeill" userId="S::s.mcneill@oakwoodacademy.org.uk::6e724fb2-b9bb-4cc7-a1a3-10b9ab9ebf2f" providerId="AD" clId="Web-{84A7FEA0-59C3-86DE-5D74-C54C2BE24031}"/>
    <pc:docChg chg="addSld delSld modSld">
      <pc:chgData name="Mr S McNeill" userId="S::s.mcneill@oakwoodacademy.org.uk::6e724fb2-b9bb-4cc7-a1a3-10b9ab9ebf2f" providerId="AD" clId="Web-{84A7FEA0-59C3-86DE-5D74-C54C2BE24031}" dt="2024-02-26T09:54:52.632" v="302" actId="20577"/>
      <pc:docMkLst>
        <pc:docMk/>
      </pc:docMkLst>
      <pc:sldChg chg="modSp">
        <pc:chgData name="Mr S McNeill" userId="S::s.mcneill@oakwoodacademy.org.uk::6e724fb2-b9bb-4cc7-a1a3-10b9ab9ebf2f" providerId="AD" clId="Web-{84A7FEA0-59C3-86DE-5D74-C54C2BE24031}" dt="2024-02-26T09:54:52.632" v="30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4A7FEA0-59C3-86DE-5D74-C54C2BE24031}" dt="2024-02-26T09:54:52.632" v="30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modSp">
        <pc:chgData name="Mr S McNeill" userId="S::s.mcneill@oakwoodacademy.org.uk::6e724fb2-b9bb-4cc7-a1a3-10b9ab9ebf2f" providerId="AD" clId="Web-{84A7FEA0-59C3-86DE-5D74-C54C2BE24031}" dt="2024-02-26T09:53:37.458" v="283" actId="20577"/>
        <pc:sldMkLst>
          <pc:docMk/>
          <pc:sldMk cId="3848760906" sldId="727"/>
        </pc:sldMkLst>
        <pc:spChg chg="mod">
          <ac:chgData name="Mr S McNeill" userId="S::s.mcneill@oakwoodacademy.org.uk::6e724fb2-b9bb-4cc7-a1a3-10b9ab9ebf2f" providerId="AD" clId="Web-{84A7FEA0-59C3-86DE-5D74-C54C2BE24031}" dt="2024-02-26T09:53:37.458" v="283" actId="20577"/>
          <ac:spMkLst>
            <pc:docMk/>
            <pc:sldMk cId="3848760906" sldId="727"/>
            <ac:spMk id="3" creationId="{4CAD273E-6B99-F475-57C3-3C25C0545317}"/>
          </ac:spMkLst>
        </pc:spChg>
        <pc:picChg chg="add mod">
          <ac:chgData name="Mr S McNeill" userId="S::s.mcneill@oakwoodacademy.org.uk::6e724fb2-b9bb-4cc7-a1a3-10b9ab9ebf2f" providerId="AD" clId="Web-{84A7FEA0-59C3-86DE-5D74-C54C2BE24031}" dt="2024-02-26T09:53:35.270" v="281" actId="1076"/>
          <ac:picMkLst>
            <pc:docMk/>
            <pc:sldMk cId="3848760906" sldId="727"/>
            <ac:picMk id="4" creationId="{1F211824-C2A8-2F28-BE70-96785002D971}"/>
          </ac:picMkLst>
        </pc:picChg>
      </pc:sldChg>
      <pc:sldChg chg="modSp add del">
        <pc:chgData name="Mr S McNeill" userId="S::s.mcneill@oakwoodacademy.org.uk::6e724fb2-b9bb-4cc7-a1a3-10b9ab9ebf2f" providerId="AD" clId="Web-{84A7FEA0-59C3-86DE-5D74-C54C2BE24031}" dt="2024-02-26T09:54:29.178" v="292" actId="20577"/>
        <pc:sldMkLst>
          <pc:docMk/>
          <pc:sldMk cId="2774876011" sldId="760"/>
        </pc:sldMkLst>
        <pc:spChg chg="mod">
          <ac:chgData name="Mr S McNeill" userId="S::s.mcneill@oakwoodacademy.org.uk::6e724fb2-b9bb-4cc7-a1a3-10b9ab9ebf2f" providerId="AD" clId="Web-{84A7FEA0-59C3-86DE-5D74-C54C2BE24031}" dt="2024-02-26T09:54:29.178" v="292" actId="20577"/>
          <ac:spMkLst>
            <pc:docMk/>
            <pc:sldMk cId="2774876011" sldId="760"/>
            <ac:spMk id="3" creationId="{E0F76685-BE9E-5C50-95FC-006B60AAB3DC}"/>
          </ac:spMkLst>
        </pc:spChg>
      </pc:sldChg>
      <pc:sldChg chg="addSp delSp modSp new mod setBg">
        <pc:chgData name="Mr S McNeill" userId="S::s.mcneill@oakwoodacademy.org.uk::6e724fb2-b9bb-4cc7-a1a3-10b9ab9ebf2f" providerId="AD" clId="Web-{84A7FEA0-59C3-86DE-5D74-C54C2BE24031}" dt="2024-02-26T09:52:43.441" v="270" actId="20577"/>
        <pc:sldMkLst>
          <pc:docMk/>
          <pc:sldMk cId="3100293312" sldId="761"/>
        </pc:sldMkLst>
        <pc:spChg chg="mod">
          <ac:chgData name="Mr S McNeill" userId="S::s.mcneill@oakwoodacademy.org.uk::6e724fb2-b9bb-4cc7-a1a3-10b9ab9ebf2f" providerId="AD" clId="Web-{84A7FEA0-59C3-86DE-5D74-C54C2BE24031}" dt="2024-02-26T09:49:52.624" v="244" actId="1076"/>
          <ac:spMkLst>
            <pc:docMk/>
            <pc:sldMk cId="3100293312" sldId="761"/>
            <ac:spMk id="2" creationId="{A8E066E3-072F-598A-403F-46B3D7D00F01}"/>
          </ac:spMkLst>
        </pc:spChg>
        <pc:spChg chg="mod">
          <ac:chgData name="Mr S McNeill" userId="S::s.mcneill@oakwoodacademy.org.uk::6e724fb2-b9bb-4cc7-a1a3-10b9ab9ebf2f" providerId="AD" clId="Web-{84A7FEA0-59C3-86DE-5D74-C54C2BE24031}" dt="2024-02-26T09:52:43.441" v="270" actId="20577"/>
          <ac:spMkLst>
            <pc:docMk/>
            <pc:sldMk cId="3100293312" sldId="761"/>
            <ac:spMk id="3" creationId="{026DF7F7-573C-6FAF-87FA-3104BA50F9F6}"/>
          </ac:spMkLst>
        </pc:spChg>
        <pc:spChg chg="add">
          <ac:chgData name="Mr S McNeill" userId="S::s.mcneill@oakwoodacademy.org.uk::6e724fb2-b9bb-4cc7-a1a3-10b9ab9ebf2f" providerId="AD" clId="Web-{84A7FEA0-59C3-86DE-5D74-C54C2BE24031}" dt="2024-02-26T09:47:59.105" v="172"/>
          <ac:spMkLst>
            <pc:docMk/>
            <pc:sldMk cId="3100293312" sldId="761"/>
            <ac:spMk id="11" creationId="{9C53F8DC-E65E-42A4-ABA3-AB41274F30F8}"/>
          </ac:spMkLst>
        </pc:spChg>
        <pc:spChg chg="add">
          <ac:chgData name="Mr S McNeill" userId="S::s.mcneill@oakwoodacademy.org.uk::6e724fb2-b9bb-4cc7-a1a3-10b9ab9ebf2f" providerId="AD" clId="Web-{84A7FEA0-59C3-86DE-5D74-C54C2BE24031}" dt="2024-02-26T09:47:59.105" v="172"/>
          <ac:spMkLst>
            <pc:docMk/>
            <pc:sldMk cId="3100293312" sldId="761"/>
            <ac:spMk id="13" creationId="{3808F57C-E98A-4053-BD3D-4D04986CB21A}"/>
          </ac:spMkLst>
        </pc:spChg>
        <pc:spChg chg="add">
          <ac:chgData name="Mr S McNeill" userId="S::s.mcneill@oakwoodacademy.org.uk::6e724fb2-b9bb-4cc7-a1a3-10b9ab9ebf2f" providerId="AD" clId="Web-{84A7FEA0-59C3-86DE-5D74-C54C2BE24031}" dt="2024-02-26T09:47:59.105" v="172"/>
          <ac:spMkLst>
            <pc:docMk/>
            <pc:sldMk cId="3100293312" sldId="761"/>
            <ac:spMk id="15" creationId="{3DD8121B-71ED-41BD-AA7C-9E5609999D11}"/>
          </ac:spMkLst>
        </pc:spChg>
        <pc:picChg chg="add del mod">
          <ac:chgData name="Mr S McNeill" userId="S::s.mcneill@oakwoodacademy.org.uk::6e724fb2-b9bb-4cc7-a1a3-10b9ab9ebf2f" providerId="AD" clId="Web-{84A7FEA0-59C3-86DE-5D74-C54C2BE24031}" dt="2024-02-26T09:47:28.510" v="167"/>
          <ac:picMkLst>
            <pc:docMk/>
            <pc:sldMk cId="3100293312" sldId="761"/>
            <ac:picMk id="4" creationId="{BFDC5B36-F76B-C31A-B600-5FB486ECBE16}"/>
          </ac:picMkLst>
        </pc:picChg>
        <pc:picChg chg="add mod ord modCrop">
          <ac:chgData name="Mr S McNeill" userId="S::s.mcneill@oakwoodacademy.org.uk::6e724fb2-b9bb-4cc7-a1a3-10b9ab9ebf2f" providerId="AD" clId="Web-{84A7FEA0-59C3-86DE-5D74-C54C2BE24031}" dt="2024-02-26T09:49:32.123" v="233" actId="1076"/>
          <ac:picMkLst>
            <pc:docMk/>
            <pc:sldMk cId="3100293312" sldId="761"/>
            <ac:picMk id="5" creationId="{9A627FAF-93AD-641B-122E-E4357F6401F4}"/>
          </ac:picMkLst>
        </pc:picChg>
        <pc:picChg chg="add mod">
          <ac:chgData name="Mr S McNeill" userId="S::s.mcneill@oakwoodacademy.org.uk::6e724fb2-b9bb-4cc7-a1a3-10b9ab9ebf2f" providerId="AD" clId="Web-{84A7FEA0-59C3-86DE-5D74-C54C2BE24031}" dt="2024-02-26T09:48:50.325" v="221" actId="1076"/>
          <ac:picMkLst>
            <pc:docMk/>
            <pc:sldMk cId="3100293312" sldId="761"/>
            <ac:picMk id="6" creationId="{2BD55D61-BBCC-4F96-DB8A-1A8EA5EBEF9E}"/>
          </ac:picMkLst>
        </pc:picChg>
      </pc:sldChg>
      <pc:sldChg chg="new del">
        <pc:chgData name="Mr S McNeill" userId="S::s.mcneill@oakwoodacademy.org.uk::6e724fb2-b9bb-4cc7-a1a3-10b9ab9ebf2f" providerId="AD" clId="Web-{84A7FEA0-59C3-86DE-5D74-C54C2BE24031}" dt="2024-02-26T09:54:05.678" v="287"/>
        <pc:sldMkLst>
          <pc:docMk/>
          <pc:sldMk cId="1224543424" sldId="762"/>
        </pc:sldMkLst>
      </pc:sldChg>
    </pc:docChg>
  </pc:docChgLst>
  <pc:docChgLst>
    <pc:chgData name="Mr S McNeill" userId="S::s.mcneill@oakwoodacademy.org.uk::6e724fb2-b9bb-4cc7-a1a3-10b9ab9ebf2f" providerId="AD" clId="Web-{83B4417F-3B96-8C05-F031-24B67552F5B1}"/>
    <pc:docChg chg="modSld">
      <pc:chgData name="Mr S McNeill" userId="S::s.mcneill@oakwoodacademy.org.uk::6e724fb2-b9bb-4cc7-a1a3-10b9ab9ebf2f" providerId="AD" clId="Web-{83B4417F-3B96-8C05-F031-24B67552F5B1}" dt="2023-11-05T13:49:46.299" v="29" actId="1076"/>
      <pc:docMkLst>
        <pc:docMk/>
      </pc:docMkLst>
      <pc:sldChg chg="modSp">
        <pc:chgData name="Mr S McNeill" userId="S::s.mcneill@oakwoodacademy.org.uk::6e724fb2-b9bb-4cc7-a1a3-10b9ab9ebf2f" providerId="AD" clId="Web-{83B4417F-3B96-8C05-F031-24B67552F5B1}" dt="2023-11-05T13:35:02.201" v="2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3B4417F-3B96-8C05-F031-24B67552F5B1}" dt="2023-11-05T13:35:02.201" v="2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83B4417F-3B96-8C05-F031-24B67552F5B1}" dt="2023-11-05T13:49:27.549" v="26" actId="1076"/>
        <pc:sldMkLst>
          <pc:docMk/>
          <pc:sldMk cId="1636044328" sldId="595"/>
        </pc:sldMkLst>
        <pc:graphicFrameChg chg="mod">
          <ac:chgData name="Mr S McNeill" userId="S::s.mcneill@oakwoodacademy.org.uk::6e724fb2-b9bb-4cc7-a1a3-10b9ab9ebf2f" providerId="AD" clId="Web-{83B4417F-3B96-8C05-F031-24B67552F5B1}" dt="2023-11-05T13:49:27.549" v="26" actId="1076"/>
          <ac:graphicFrameMkLst>
            <pc:docMk/>
            <pc:sldMk cId="1636044328" sldId="595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83B4417F-3B96-8C05-F031-24B67552F5B1}" dt="2023-11-05T13:49:11.705" v="25" actId="1076"/>
          <ac:picMkLst>
            <pc:docMk/>
            <pc:sldMk cId="1636044328" sldId="595"/>
            <ac:picMk id="3" creationId="{00000000-0000-0000-0000-000000000000}"/>
          </ac:picMkLst>
        </pc:picChg>
      </pc:sldChg>
      <pc:sldChg chg="modSp">
        <pc:chgData name="Mr S McNeill" userId="S::s.mcneill@oakwoodacademy.org.uk::6e724fb2-b9bb-4cc7-a1a3-10b9ab9ebf2f" providerId="AD" clId="Web-{83B4417F-3B96-8C05-F031-24B67552F5B1}" dt="2023-11-05T13:49:46.299" v="29" actId="1076"/>
        <pc:sldMkLst>
          <pc:docMk/>
          <pc:sldMk cId="3327471737" sldId="596"/>
        </pc:sldMkLst>
        <pc:graphicFrameChg chg="mod">
          <ac:chgData name="Mr S McNeill" userId="S::s.mcneill@oakwoodacademy.org.uk::6e724fb2-b9bb-4cc7-a1a3-10b9ab9ebf2f" providerId="AD" clId="Web-{83B4417F-3B96-8C05-F031-24B67552F5B1}" dt="2023-11-05T13:49:37.987" v="27" actId="1076"/>
          <ac:graphicFrameMkLst>
            <pc:docMk/>
            <pc:sldMk cId="3327471737" sldId="596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83B4417F-3B96-8C05-F031-24B67552F5B1}" dt="2023-11-05T13:49:46.299" v="29" actId="1076"/>
          <ac:picMkLst>
            <pc:docMk/>
            <pc:sldMk cId="3327471737" sldId="596"/>
            <ac:picMk id="3" creationId="{00000000-0000-0000-0000-000000000000}"/>
          </ac:picMkLst>
        </pc:picChg>
      </pc:sldChg>
    </pc:docChg>
  </pc:docChgLst>
  <pc:docChgLst>
    <pc:chgData name="Mrs S Wilson" userId="S::s.wilson@oakwoodacademy.org.uk::3de77d8a-74a1-4a50-8ae1-43149ea6fbad" providerId="AD" clId="Web-{B9E32B18-2DEB-76C5-5B01-14B9073DF8A8}"/>
    <pc:docChg chg="sldOrd">
      <pc:chgData name="Mrs S Wilson" userId="S::s.wilson@oakwoodacademy.org.uk::3de77d8a-74a1-4a50-8ae1-43149ea6fbad" providerId="AD" clId="Web-{B9E32B18-2DEB-76C5-5B01-14B9073DF8A8}" dt="2023-12-04T08:36:51.337" v="0"/>
      <pc:docMkLst>
        <pc:docMk/>
      </pc:docMkLst>
      <pc:sldChg chg="ord">
        <pc:chgData name="Mrs S Wilson" userId="S::s.wilson@oakwoodacademy.org.uk::3de77d8a-74a1-4a50-8ae1-43149ea6fbad" providerId="AD" clId="Web-{B9E32B18-2DEB-76C5-5B01-14B9073DF8A8}" dt="2023-12-04T08:36:51.337" v="0"/>
        <pc:sldMkLst>
          <pc:docMk/>
          <pc:sldMk cId="2677831025" sldId="706"/>
        </pc:sldMkLst>
      </pc:sldChg>
    </pc:docChg>
  </pc:docChgLst>
  <pc:docChgLst>
    <pc:chgData name="Mr D Wood" userId="S::d.wood@oakwoodacademy.org.uk::0cf25d92-2507-42a0-b96a-5e6bcd55648d" providerId="AD" clId="Web-{6F932434-FA47-1920-BE2C-AF661ADA6E45}"/>
    <pc:docChg chg="modSld">
      <pc:chgData name="Mr D Wood" userId="S::d.wood@oakwoodacademy.org.uk::0cf25d92-2507-42a0-b96a-5e6bcd55648d" providerId="AD" clId="Web-{6F932434-FA47-1920-BE2C-AF661ADA6E45}" dt="2023-04-24T09:35:45.157" v="8" actId="20577"/>
      <pc:docMkLst>
        <pc:docMk/>
      </pc:docMkLst>
      <pc:sldChg chg="modSp">
        <pc:chgData name="Mr D Wood" userId="S::d.wood@oakwoodacademy.org.uk::0cf25d92-2507-42a0-b96a-5e6bcd55648d" providerId="AD" clId="Web-{6F932434-FA47-1920-BE2C-AF661ADA6E45}" dt="2023-04-24T09:35:45.157" v="8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6F932434-FA47-1920-BE2C-AF661ADA6E45}" dt="2023-04-24T09:35:45.157" v="8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1BA7EBBA-536B-95BE-F8CF-388AF0C29561}"/>
    <pc:docChg chg="modSld">
      <pc:chgData name="Mrs K Jane" userId="S::k.jane@oakwoodacademy.org.uk::d9f48642-3057-4a70-867d-66c1f352d0a7" providerId="AD" clId="Web-{1BA7EBBA-536B-95BE-F8CF-388AF0C29561}" dt="2023-03-15T10:33:42.668" v="87" actId="14100"/>
      <pc:docMkLst>
        <pc:docMk/>
      </pc:docMkLst>
      <pc:sldChg chg="addSp delSp modSp">
        <pc:chgData name="Mrs K Jane" userId="S::k.jane@oakwoodacademy.org.uk::d9f48642-3057-4a70-867d-66c1f352d0a7" providerId="AD" clId="Web-{1BA7EBBA-536B-95BE-F8CF-388AF0C29561}" dt="2023-03-15T10:33:42.668" v="87" actId="14100"/>
        <pc:sldMkLst>
          <pc:docMk/>
          <pc:sldMk cId="2410351178" sldId="369"/>
        </pc:sldMkLst>
        <pc:spChg chg="del mod">
          <ac:chgData name="Mrs K Jane" userId="S::k.jane@oakwoodacademy.org.uk::d9f48642-3057-4a70-867d-66c1f352d0a7" providerId="AD" clId="Web-{1BA7EBBA-536B-95BE-F8CF-388AF0C29561}" dt="2023-03-15T10:23:23.825" v="2"/>
          <ac:spMkLst>
            <pc:docMk/>
            <pc:sldMk cId="2410351178" sldId="369"/>
            <ac:spMk id="3" creationId="{D11E7419-3233-6052-9969-F820351598CE}"/>
          </ac:spMkLst>
        </pc:spChg>
        <pc:spChg chg="mod">
          <ac:chgData name="Mrs K Jane" userId="S::k.jane@oakwoodacademy.org.uk::d9f48642-3057-4a70-867d-66c1f352d0a7" providerId="AD" clId="Web-{1BA7EBBA-536B-95BE-F8CF-388AF0C29561}" dt="2023-03-15T10:29:50.865" v="68" actId="1076"/>
          <ac:spMkLst>
            <pc:docMk/>
            <pc:sldMk cId="2410351178" sldId="369"/>
            <ac:spMk id="5" creationId="{989311BA-B479-26CB-28DF-AE278660264E}"/>
          </ac:spMkLst>
        </pc:spChg>
        <pc:spChg chg="add mod">
          <ac:chgData name="Mrs K Jane" userId="S::k.jane@oakwoodacademy.org.uk::d9f48642-3057-4a70-867d-66c1f352d0a7" providerId="AD" clId="Web-{1BA7EBBA-536B-95BE-F8CF-388AF0C29561}" dt="2023-03-15T10:29:40.928" v="66" actId="1076"/>
          <ac:spMkLst>
            <pc:docMk/>
            <pc:sldMk cId="2410351178" sldId="369"/>
            <ac:spMk id="10" creationId="{83B389A3-D2B8-0FF2-93BE-0C22058B5FE3}"/>
          </ac:spMkLst>
        </pc:spChg>
        <pc:picChg chg="del">
          <ac:chgData name="Mrs K Jane" userId="S::k.jane@oakwoodacademy.org.uk::d9f48642-3057-4a70-867d-66c1f352d0a7" providerId="AD" clId="Web-{1BA7EBBA-536B-95BE-F8CF-388AF0C29561}" dt="2023-03-15T10:23:19.575" v="0"/>
          <ac:picMkLst>
            <pc:docMk/>
            <pc:sldMk cId="2410351178" sldId="369"/>
            <ac:picMk id="2" creationId="{8DA9B15F-CFC1-F89E-DE2C-208AD5343D11}"/>
          </ac:picMkLst>
        </pc:picChg>
        <pc:picChg chg="del">
          <ac:chgData name="Mrs K Jane" userId="S::k.jane@oakwoodacademy.org.uk::d9f48642-3057-4a70-867d-66c1f352d0a7" providerId="AD" clId="Web-{1BA7EBBA-536B-95BE-F8CF-388AF0C29561}" dt="2023-03-15T10:23:25.528" v="3"/>
          <ac:picMkLst>
            <pc:docMk/>
            <pc:sldMk cId="2410351178" sldId="369"/>
            <ac:picMk id="4" creationId="{FD19BFAB-59C7-9BB4-0471-8C0FF9BF83BC}"/>
          </ac:picMkLst>
        </pc:picChg>
        <pc:picChg chg="add del mod">
          <ac:chgData name="Mrs K Jane" userId="S::k.jane@oakwoodacademy.org.uk::d9f48642-3057-4a70-867d-66c1f352d0a7" providerId="AD" clId="Web-{1BA7EBBA-536B-95BE-F8CF-388AF0C29561}" dt="2023-03-15T10:24:02.154" v="8"/>
          <ac:picMkLst>
            <pc:docMk/>
            <pc:sldMk cId="2410351178" sldId="369"/>
            <ac:picMk id="7" creationId="{1DEA5EFA-55A8-D134-45F0-0D7078FF07B8}"/>
          </ac:picMkLst>
        </pc:picChg>
        <pc:picChg chg="add mod modCrop">
          <ac:chgData name="Mrs K Jane" userId="S::k.jane@oakwoodacademy.org.uk::d9f48642-3057-4a70-867d-66c1f352d0a7" providerId="AD" clId="Web-{1BA7EBBA-536B-95BE-F8CF-388AF0C29561}" dt="2023-03-15T10:27:02.252" v="22" actId="1076"/>
          <ac:picMkLst>
            <pc:docMk/>
            <pc:sldMk cId="2410351178" sldId="369"/>
            <ac:picMk id="8" creationId="{8B56BC9A-412D-AAB9-6CE6-D27820D09AAC}"/>
          </ac:picMkLst>
        </pc:picChg>
        <pc:picChg chg="add mod">
          <ac:chgData name="Mrs K Jane" userId="S::k.jane@oakwoodacademy.org.uk::d9f48642-3057-4a70-867d-66c1f352d0a7" providerId="AD" clId="Web-{1BA7EBBA-536B-95BE-F8CF-388AF0C29561}" dt="2023-03-15T10:33:31.777" v="85" actId="14100"/>
          <ac:picMkLst>
            <pc:docMk/>
            <pc:sldMk cId="2410351178" sldId="369"/>
            <ac:picMk id="12" creationId="{3421EC4B-4D49-140D-11B3-118A5BABE4DF}"/>
          </ac:picMkLst>
        </pc:picChg>
        <pc:picChg chg="add mod">
          <ac:chgData name="Mrs K Jane" userId="S::k.jane@oakwoodacademy.org.uk::d9f48642-3057-4a70-867d-66c1f352d0a7" providerId="AD" clId="Web-{1BA7EBBA-536B-95BE-F8CF-388AF0C29561}" dt="2023-03-15T10:33:42.668" v="87" actId="14100"/>
          <ac:picMkLst>
            <pc:docMk/>
            <pc:sldMk cId="2410351178" sldId="369"/>
            <ac:picMk id="14" creationId="{7EAB6578-E12A-5E97-7415-45B14081236B}"/>
          </ac:picMkLst>
        </pc:picChg>
      </pc:sldChg>
    </pc:docChg>
  </pc:docChgLst>
  <pc:docChgLst>
    <pc:chgData name="Mr D Wood" userId="S::d.wood@oakwoodacademy.org.uk::0cf25d92-2507-42a0-b96a-5e6bcd55648d" providerId="AD" clId="Web-{5748CC44-2661-0F25-7BAA-A72B63C3872A}"/>
    <pc:docChg chg="addSld modSld">
      <pc:chgData name="Mr D Wood" userId="S::d.wood@oakwoodacademy.org.uk::0cf25d92-2507-42a0-b96a-5e6bcd55648d" providerId="AD" clId="Web-{5748CC44-2661-0F25-7BAA-A72B63C3872A}" dt="2023-03-23T15:17:50.685" v="41" actId="14100"/>
      <pc:docMkLst>
        <pc:docMk/>
      </pc:docMkLst>
      <pc:sldChg chg="addSp delSp modSp new">
        <pc:chgData name="Mr D Wood" userId="S::d.wood@oakwoodacademy.org.uk::0cf25d92-2507-42a0-b96a-5e6bcd55648d" providerId="AD" clId="Web-{5748CC44-2661-0F25-7BAA-A72B63C3872A}" dt="2023-03-23T15:17:50.685" v="41" actId="14100"/>
        <pc:sldMkLst>
          <pc:docMk/>
          <pc:sldMk cId="2425329364" sldId="462"/>
        </pc:sldMkLst>
        <pc:spChg chg="del">
          <ac:chgData name="Mr D Wood" userId="S::d.wood@oakwoodacademy.org.uk::0cf25d92-2507-42a0-b96a-5e6bcd55648d" providerId="AD" clId="Web-{5748CC44-2661-0F25-7BAA-A72B63C3872A}" dt="2023-03-23T15:13:48.793" v="1"/>
          <ac:spMkLst>
            <pc:docMk/>
            <pc:sldMk cId="2425329364" sldId="462"/>
            <ac:spMk id="2" creationId="{B8CCCD93-EA87-0D60-A7D7-CEEC40B00441}"/>
          </ac:spMkLst>
        </pc:spChg>
        <pc:spChg chg="del">
          <ac:chgData name="Mr D Wood" userId="S::d.wood@oakwoodacademy.org.uk::0cf25d92-2507-42a0-b96a-5e6bcd55648d" providerId="AD" clId="Web-{5748CC44-2661-0F25-7BAA-A72B63C3872A}" dt="2023-03-23T15:13:54.903" v="2"/>
          <ac:spMkLst>
            <pc:docMk/>
            <pc:sldMk cId="2425329364" sldId="462"/>
            <ac:spMk id="3" creationId="{3B7BE6E5-3FEB-DB8D-E662-9348BD4AEED5}"/>
          </ac:spMkLst>
        </pc:spChg>
        <pc:spChg chg="add mod">
          <ac:chgData name="Mr D Wood" userId="S::d.wood@oakwoodacademy.org.uk::0cf25d92-2507-42a0-b96a-5e6bcd55648d" providerId="AD" clId="Web-{5748CC44-2661-0F25-7BAA-A72B63C3872A}" dt="2023-03-23T15:17:50.685" v="41" actId="14100"/>
          <ac:spMkLst>
            <pc:docMk/>
            <pc:sldMk cId="2425329364" sldId="462"/>
            <ac:spMk id="5" creationId="{5815028A-6303-4502-6758-ECF739F5B8D8}"/>
          </ac:spMkLst>
        </pc:spChg>
        <pc:picChg chg="add mod">
          <ac:chgData name="Mr D Wood" userId="S::d.wood@oakwoodacademy.org.uk::0cf25d92-2507-42a0-b96a-5e6bcd55648d" providerId="AD" clId="Web-{5748CC44-2661-0F25-7BAA-A72B63C3872A}" dt="2023-03-23T15:16:16.772" v="5" actId="14100"/>
          <ac:picMkLst>
            <pc:docMk/>
            <pc:sldMk cId="2425329364" sldId="462"/>
            <ac:picMk id="4" creationId="{73D9A37F-9E15-E2C3-79BA-32C7C77E2D8E}"/>
          </ac:picMkLst>
        </pc:picChg>
      </pc:sldChg>
    </pc:docChg>
  </pc:docChgLst>
  <pc:docChgLst>
    <pc:chgData name="Mr D Wood" userId="S::d.wood@oakwoodacademy.org.uk::0cf25d92-2507-42a0-b96a-5e6bcd55648d" providerId="AD" clId="Web-{14CB0AD4-B7F4-837D-79D5-75AB68DE9957}"/>
    <pc:docChg chg="addSld modSld sldOrd">
      <pc:chgData name="Mr D Wood" userId="S::d.wood@oakwoodacademy.org.uk::0cf25d92-2507-42a0-b96a-5e6bcd55648d" providerId="AD" clId="Web-{14CB0AD4-B7F4-837D-79D5-75AB68DE9957}" dt="2023-12-11T15:38:23.927" v="127" actId="20577"/>
      <pc:docMkLst>
        <pc:docMk/>
      </pc:docMkLst>
      <pc:sldChg chg="modSp add ord">
        <pc:chgData name="Mr D Wood" userId="S::d.wood@oakwoodacademy.org.uk::0cf25d92-2507-42a0-b96a-5e6bcd55648d" providerId="AD" clId="Web-{14CB0AD4-B7F4-837D-79D5-75AB68DE9957}" dt="2023-12-11T15:38:23.927" v="127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14CB0AD4-B7F4-837D-79D5-75AB68DE9957}" dt="2023-12-11T15:38:23.927" v="127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F28AA5F9-708D-8142-C299-E31694FF1896}"/>
    <pc:docChg chg="addSld delSld modSld">
      <pc:chgData name="Mrs K Jane" userId="S::k.jane@oakwoodacademy.org.uk::d9f48642-3057-4a70-867d-66c1f352d0a7" providerId="AD" clId="Web-{F28AA5F9-708D-8142-C299-E31694FF1896}" dt="2023-11-27T15:11:30.513" v="11" actId="1076"/>
      <pc:docMkLst>
        <pc:docMk/>
      </pc:docMkLst>
      <pc:sldChg chg="modSp add">
        <pc:chgData name="Mrs K Jane" userId="S::k.jane@oakwoodacademy.org.uk::d9f48642-3057-4a70-867d-66c1f352d0a7" providerId="AD" clId="Web-{F28AA5F9-708D-8142-C299-E31694FF1896}" dt="2023-11-27T15:11:30.513" v="11" actId="1076"/>
        <pc:sldMkLst>
          <pc:docMk/>
          <pc:sldMk cId="386166035" sldId="304"/>
        </pc:sldMkLst>
        <pc:spChg chg="mod">
          <ac:chgData name="Mrs K Jane" userId="S::k.jane@oakwoodacademy.org.uk::d9f48642-3057-4a70-867d-66c1f352d0a7" providerId="AD" clId="Web-{F28AA5F9-708D-8142-C299-E31694FF1896}" dt="2023-11-27T15:11:30.513" v="11" actId="1076"/>
          <ac:spMkLst>
            <pc:docMk/>
            <pc:sldMk cId="386166035" sldId="304"/>
            <ac:spMk id="5" creationId="{6E9383B4-F089-51C5-CC32-F28BA8D0D7E6}"/>
          </ac:spMkLst>
        </pc:spChg>
        <pc:picChg chg="mod">
          <ac:chgData name="Mrs K Jane" userId="S::k.jane@oakwoodacademy.org.uk::d9f48642-3057-4a70-867d-66c1f352d0a7" providerId="AD" clId="Web-{F28AA5F9-708D-8142-C299-E31694FF1896}" dt="2023-11-27T15:10:50.918" v="2" actId="1076"/>
          <ac:picMkLst>
            <pc:docMk/>
            <pc:sldMk cId="386166035" sldId="304"/>
            <ac:picMk id="2" creationId="{D7DAD2A3-8918-812A-ED5E-43B7BC0E0130}"/>
          </ac:picMkLst>
        </pc:picChg>
      </pc:sldChg>
      <pc:sldChg chg="del">
        <pc:chgData name="Mrs K Jane" userId="S::k.jane@oakwoodacademy.org.uk::d9f48642-3057-4a70-867d-66c1f352d0a7" providerId="AD" clId="Web-{F28AA5F9-708D-8142-C299-E31694FF1896}" dt="2023-11-27T15:10:43.027" v="1"/>
        <pc:sldMkLst>
          <pc:docMk/>
          <pc:sldMk cId="2984292256" sldId="630"/>
        </pc:sldMkLst>
      </pc:sldChg>
    </pc:docChg>
  </pc:docChgLst>
  <pc:docChgLst>
    <pc:chgData name="Mr S McNeill" userId="S::s.mcneill@oakwoodacademy.org.uk::6e724fb2-b9bb-4cc7-a1a3-10b9ab9ebf2f" providerId="AD" clId="Web-{2CFBD4CD-CFAC-58A9-8FCD-C172E71EEF63}"/>
    <pc:docChg chg="addSld modSld">
      <pc:chgData name="Mr S McNeill" userId="S::s.mcneill@oakwoodacademy.org.uk::6e724fb2-b9bb-4cc7-a1a3-10b9ab9ebf2f" providerId="AD" clId="Web-{2CFBD4CD-CFAC-58A9-8FCD-C172E71EEF63}" dt="2023-03-13T08:00:43.385" v="3" actId="14100"/>
      <pc:docMkLst>
        <pc:docMk/>
      </pc:docMkLst>
      <pc:sldChg chg="addSp delSp modSp new">
        <pc:chgData name="Mr S McNeill" userId="S::s.mcneill@oakwoodacademy.org.uk::6e724fb2-b9bb-4cc7-a1a3-10b9ab9ebf2f" providerId="AD" clId="Web-{2CFBD4CD-CFAC-58A9-8FCD-C172E71EEF63}" dt="2023-03-13T08:00:43.385" v="3" actId="14100"/>
        <pc:sldMkLst>
          <pc:docMk/>
          <pc:sldMk cId="2437502772" sldId="457"/>
        </pc:sldMkLst>
        <pc:spChg chg="del">
          <ac:chgData name="Mr S McNeill" userId="S::s.mcneill@oakwoodacademy.org.uk::6e724fb2-b9bb-4cc7-a1a3-10b9ab9ebf2f" providerId="AD" clId="Web-{2CFBD4CD-CFAC-58A9-8FCD-C172E71EEF63}" dt="2023-03-13T08:00:35.603" v="1"/>
          <ac:spMkLst>
            <pc:docMk/>
            <pc:sldMk cId="2437502772" sldId="457"/>
            <ac:spMk id="3" creationId="{D57EC5A1-EA9F-5E9A-616D-E77CC0FC1DA8}"/>
          </ac:spMkLst>
        </pc:spChg>
        <pc:picChg chg="add mod ord">
          <ac:chgData name="Mr S McNeill" userId="S::s.mcneill@oakwoodacademy.org.uk::6e724fb2-b9bb-4cc7-a1a3-10b9ab9ebf2f" providerId="AD" clId="Web-{2CFBD4CD-CFAC-58A9-8FCD-C172E71EEF63}" dt="2023-03-13T08:00:43.385" v="3" actId="14100"/>
          <ac:picMkLst>
            <pc:docMk/>
            <pc:sldMk cId="2437502772" sldId="457"/>
            <ac:picMk id="4" creationId="{23BD5301-0743-EA44-E96E-F0E0EC4E606F}"/>
          </ac:picMkLst>
        </pc:picChg>
      </pc:sldChg>
    </pc:docChg>
  </pc:docChgLst>
  <pc:docChgLst>
    <pc:chgData name="Ms E Abba" userId="S::e.abba@oakwoodacademy.org.uk::5d2e7e79-23b2-4c0e-89e1-5c6014d66754" providerId="AD" clId="Web-{3A8CD9B0-AD73-7AAB-7D8D-93470035C934}"/>
    <pc:docChg chg="modSld">
      <pc:chgData name="Ms E Abba" userId="S::e.abba@oakwoodacademy.org.uk::5d2e7e79-23b2-4c0e-89e1-5c6014d66754" providerId="AD" clId="Web-{3A8CD9B0-AD73-7AAB-7D8D-93470035C934}" dt="2023-05-17T10:03:08.564" v="0"/>
      <pc:docMkLst>
        <pc:docMk/>
      </pc:docMkLst>
      <pc:sldChg chg="delSp">
        <pc:chgData name="Ms E Abba" userId="S::e.abba@oakwoodacademy.org.uk::5d2e7e79-23b2-4c0e-89e1-5c6014d66754" providerId="AD" clId="Web-{3A8CD9B0-AD73-7AAB-7D8D-93470035C934}" dt="2023-05-17T10:03:08.564" v="0"/>
        <pc:sldMkLst>
          <pc:docMk/>
          <pc:sldMk cId="689655962" sldId="505"/>
        </pc:sldMkLst>
        <pc:picChg chg="del">
          <ac:chgData name="Ms E Abba" userId="S::e.abba@oakwoodacademy.org.uk::5d2e7e79-23b2-4c0e-89e1-5c6014d66754" providerId="AD" clId="Web-{3A8CD9B0-AD73-7AAB-7D8D-93470035C934}" dt="2023-05-17T10:03:08.564" v="0"/>
          <ac:picMkLst>
            <pc:docMk/>
            <pc:sldMk cId="689655962" sldId="505"/>
            <ac:picMk id="5" creationId="{53926508-40BB-2FEB-968D-0F845BF9592E}"/>
          </ac:picMkLst>
        </pc:picChg>
      </pc:sldChg>
    </pc:docChg>
  </pc:docChgLst>
  <pc:docChgLst>
    <pc:chgData name="Allain Baigent Brown" userId="S::a.brown@oakwoodacademy.org.uk::3edd3690-943c-4a5d-8818-cfe1f378a140" providerId="AD" clId="Web-{3C6B0257-196D-CD37-1338-051593353EAE}"/>
    <pc:docChg chg="modSld">
      <pc:chgData name="Allain Baigent Brown" userId="S::a.brown@oakwoodacademy.org.uk::3edd3690-943c-4a5d-8818-cfe1f378a140" providerId="AD" clId="Web-{3C6B0257-196D-CD37-1338-051593353EAE}" dt="2023-10-17T09:53:09.206" v="1" actId="14100"/>
      <pc:docMkLst>
        <pc:docMk/>
      </pc:docMkLst>
      <pc:sldChg chg="modSp">
        <pc:chgData name="Allain Baigent Brown" userId="S::a.brown@oakwoodacademy.org.uk::3edd3690-943c-4a5d-8818-cfe1f378a140" providerId="AD" clId="Web-{3C6B0257-196D-CD37-1338-051593353EAE}" dt="2023-10-17T09:53:09.206" v="1" actId="14100"/>
        <pc:sldMkLst>
          <pc:docMk/>
          <pc:sldMk cId="985125093" sldId="577"/>
        </pc:sldMkLst>
        <pc:picChg chg="mod">
          <ac:chgData name="Allain Baigent Brown" userId="S::a.brown@oakwoodacademy.org.uk::3edd3690-943c-4a5d-8818-cfe1f378a140" providerId="AD" clId="Web-{3C6B0257-196D-CD37-1338-051593353EAE}" dt="2023-10-17T09:53:09.206" v="1" actId="14100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iss H Cooke" userId="S::h.cooke@oakwoodacademy.org.uk::a27a84a7-e905-4caa-acdc-56b1e02c2673" providerId="AD" clId="Web-{9DAE1BD2-9463-575E-0066-A706B80544D8}"/>
    <pc:docChg chg="modSld">
      <pc:chgData name="Miss H Cooke" userId="S::h.cooke@oakwoodacademy.org.uk::a27a84a7-e905-4caa-acdc-56b1e02c2673" providerId="AD" clId="Web-{9DAE1BD2-9463-575E-0066-A706B80544D8}" dt="2023-10-19T10:15:47.421" v="16" actId="20577"/>
      <pc:docMkLst>
        <pc:docMk/>
      </pc:docMkLst>
      <pc:sldChg chg="addSp delSp modSp">
        <pc:chgData name="Miss H Cooke" userId="S::h.cooke@oakwoodacademy.org.uk::a27a84a7-e905-4caa-acdc-56b1e02c2673" providerId="AD" clId="Web-{9DAE1BD2-9463-575E-0066-A706B80544D8}" dt="2023-10-19T10:15:35.983" v="8"/>
        <pc:sldMkLst>
          <pc:docMk/>
          <pc:sldMk cId="2299991855" sldId="579"/>
        </pc:sldMkLst>
        <pc:spChg chg="add del mod">
          <ac:chgData name="Miss H Cooke" userId="S::h.cooke@oakwoodacademy.org.uk::a27a84a7-e905-4caa-acdc-56b1e02c2673" providerId="AD" clId="Web-{9DAE1BD2-9463-575E-0066-A706B80544D8}" dt="2023-10-19T10:15:35.983" v="8"/>
          <ac:spMkLst>
            <pc:docMk/>
            <pc:sldMk cId="2299991855" sldId="579"/>
            <ac:spMk id="3" creationId="{EE64825A-664D-18B4-F878-27C7AA7605E8}"/>
          </ac:spMkLst>
        </pc:spChg>
      </pc:sldChg>
      <pc:sldChg chg="addSp modSp">
        <pc:chgData name="Miss H Cooke" userId="S::h.cooke@oakwoodacademy.org.uk::a27a84a7-e905-4caa-acdc-56b1e02c2673" providerId="AD" clId="Web-{9DAE1BD2-9463-575E-0066-A706B80544D8}" dt="2023-10-19T10:15:47.421" v="16" actId="20577"/>
        <pc:sldMkLst>
          <pc:docMk/>
          <pc:sldMk cId="146181300" sldId="580"/>
        </pc:sldMkLst>
        <pc:spChg chg="add mod">
          <ac:chgData name="Miss H Cooke" userId="S::h.cooke@oakwoodacademy.org.uk::a27a84a7-e905-4caa-acdc-56b1e02c2673" providerId="AD" clId="Web-{9DAE1BD2-9463-575E-0066-A706B80544D8}" dt="2023-10-19T10:15:47.421" v="16" actId="20577"/>
          <ac:spMkLst>
            <pc:docMk/>
            <pc:sldMk cId="146181300" sldId="580"/>
            <ac:spMk id="5" creationId="{E78A1347-6BCB-FA7E-3DAC-DEA39FD0BC65}"/>
          </ac:spMkLst>
        </pc:spChg>
        <pc:picChg chg="mod">
          <ac:chgData name="Miss H Cooke" userId="S::h.cooke@oakwoodacademy.org.uk::a27a84a7-e905-4caa-acdc-56b1e02c2673" providerId="AD" clId="Web-{9DAE1BD2-9463-575E-0066-A706B80544D8}" dt="2023-10-19T10:15:43.952" v="12" actId="1076"/>
          <ac:picMkLst>
            <pc:docMk/>
            <pc:sldMk cId="146181300" sldId="580"/>
            <ac:picMk id="4" creationId="{5709D4BE-5730-99DE-E5B3-ABE005002F84}"/>
          </ac:picMkLst>
        </pc:picChg>
      </pc:sldChg>
    </pc:docChg>
  </pc:docChgLst>
  <pc:docChgLst>
    <pc:chgData name="Mr D Wood" userId="S::d.wood@oakwoodacademy.org.uk::0cf25d92-2507-42a0-b96a-5e6bcd55648d" providerId="AD" clId="Web-{199F4822-85CE-642F-F292-BF81EF4379C2}"/>
    <pc:docChg chg="addSld delSld sldOrd">
      <pc:chgData name="Mr D Wood" userId="S::d.wood@oakwoodacademy.org.uk::0cf25d92-2507-42a0-b96a-5e6bcd55648d" providerId="AD" clId="Web-{199F4822-85CE-642F-F292-BF81EF4379C2}" dt="2023-06-16T08:31:26.204" v="2"/>
      <pc:docMkLst>
        <pc:docMk/>
      </pc:docMkLst>
      <pc:sldChg chg="del">
        <pc:chgData name="Mr D Wood" userId="S::d.wood@oakwoodacademy.org.uk::0cf25d92-2507-42a0-b96a-5e6bcd55648d" providerId="AD" clId="Web-{199F4822-85CE-642F-F292-BF81EF4379C2}" dt="2023-06-16T08:31:26.204" v="2"/>
        <pc:sldMkLst>
          <pc:docMk/>
          <pc:sldMk cId="3867604027" sldId="466"/>
        </pc:sldMkLst>
      </pc:sldChg>
      <pc:sldChg chg="add ord">
        <pc:chgData name="Mr D Wood" userId="S::d.wood@oakwoodacademy.org.uk::0cf25d92-2507-42a0-b96a-5e6bcd55648d" providerId="AD" clId="Web-{199F4822-85CE-642F-F292-BF81EF4379C2}" dt="2023-06-16T08:31:24.610" v="1"/>
        <pc:sldMkLst>
          <pc:docMk/>
          <pc:sldMk cId="186579460" sldId="536"/>
        </pc:sldMkLst>
      </pc:sldChg>
    </pc:docChg>
  </pc:docChgLst>
  <pc:docChgLst>
    <pc:chgData name="Mrs G Pettifor" userId="S::g.pettifor@oakwoodacademy.org.uk::deaba718-4bed-4472-9a2f-8251efe8b8f8" providerId="AD" clId="Web-{90D8405F-664F-61B6-A8E0-94481A02C35C}"/>
    <pc:docChg chg="modSld">
      <pc:chgData name="Mrs G Pettifor" userId="S::g.pettifor@oakwoodacademy.org.uk::deaba718-4bed-4472-9a2f-8251efe8b8f8" providerId="AD" clId="Web-{90D8405F-664F-61B6-A8E0-94481A02C35C}" dt="2024-01-22T07:54:50.847" v="14" actId="20577"/>
      <pc:docMkLst>
        <pc:docMk/>
      </pc:docMkLst>
      <pc:sldChg chg="modSp">
        <pc:chgData name="Mrs G Pettifor" userId="S::g.pettifor@oakwoodacademy.org.uk::deaba718-4bed-4472-9a2f-8251efe8b8f8" providerId="AD" clId="Web-{90D8405F-664F-61B6-A8E0-94481A02C35C}" dt="2024-01-22T07:54:50.847" v="14" actId="20577"/>
        <pc:sldMkLst>
          <pc:docMk/>
          <pc:sldMk cId="1722304061" sldId="460"/>
        </pc:sldMkLst>
        <pc:spChg chg="mod">
          <ac:chgData name="Mrs G Pettifor" userId="S::g.pettifor@oakwoodacademy.org.uk::deaba718-4bed-4472-9a2f-8251efe8b8f8" providerId="AD" clId="Web-{90D8405F-664F-61B6-A8E0-94481A02C35C}" dt="2024-01-22T07:54:50.847" v="1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Sharan Raju" userId="S::s.raju@oakwoodacademy.org.uk::79ba39f2-9455-479d-b9b7-6a7f072012a5" providerId="AD" clId="Web-{25EA1960-1E85-C092-9B0A-564FE534E720}"/>
    <pc:docChg chg="modSld">
      <pc:chgData name="Sharan Raju" userId="S::s.raju@oakwoodacademy.org.uk::79ba39f2-9455-479d-b9b7-6a7f072012a5" providerId="AD" clId="Web-{25EA1960-1E85-C092-9B0A-564FE534E720}" dt="2023-12-05T11:02:46.917" v="1" actId="1076"/>
      <pc:docMkLst>
        <pc:docMk/>
      </pc:docMkLst>
      <pc:sldChg chg="modSp">
        <pc:chgData name="Sharan Raju" userId="S::s.raju@oakwoodacademy.org.uk::79ba39f2-9455-479d-b9b7-6a7f072012a5" providerId="AD" clId="Web-{25EA1960-1E85-C092-9B0A-564FE534E720}" dt="2023-12-05T11:02:46.917" v="1" actId="1076"/>
        <pc:sldMkLst>
          <pc:docMk/>
          <pc:sldMk cId="386166035" sldId="304"/>
        </pc:sldMkLst>
        <pc:picChg chg="mod">
          <ac:chgData name="Sharan Raju" userId="S::s.raju@oakwoodacademy.org.uk::79ba39f2-9455-479d-b9b7-6a7f072012a5" providerId="AD" clId="Web-{25EA1960-1E85-C092-9B0A-564FE534E720}" dt="2023-12-05T11:02:46.917" v="1" actId="1076"/>
          <ac:picMkLst>
            <pc:docMk/>
            <pc:sldMk cId="386166035" sldId="304"/>
            <ac:picMk id="5" creationId="{E2326E33-5554-E6C1-BEB2-99588E1A0967}"/>
          </ac:picMkLst>
        </pc:picChg>
      </pc:sldChg>
    </pc:docChg>
  </pc:docChgLst>
  <pc:docChgLst>
    <pc:chgData name="Mrs L Ford" userId="S::l.ford@oakwoodacademy.org.uk::7293ebe8-7404-4c22-b2a7-89e39c62d1b1" providerId="AD" clId="Web-{72290A23-0D4D-568C-9578-9C03A65E2083}"/>
    <pc:docChg chg="modSld">
      <pc:chgData name="Mrs L Ford" userId="S::l.ford@oakwoodacademy.org.uk::7293ebe8-7404-4c22-b2a7-89e39c62d1b1" providerId="AD" clId="Web-{72290A23-0D4D-568C-9578-9C03A65E2083}" dt="2023-11-07T16:01:17.936" v="2" actId="1076"/>
      <pc:docMkLst>
        <pc:docMk/>
      </pc:docMkLst>
      <pc:sldChg chg="modSp">
        <pc:chgData name="Mrs L Ford" userId="S::l.ford@oakwoodacademy.org.uk::7293ebe8-7404-4c22-b2a7-89e39c62d1b1" providerId="AD" clId="Web-{72290A23-0D4D-568C-9578-9C03A65E2083}" dt="2023-11-07T16:00:08.291" v="0" actId="1076"/>
        <pc:sldMkLst>
          <pc:docMk/>
          <pc:sldMk cId="2957349372" sldId="377"/>
        </pc:sldMkLst>
        <pc:spChg chg="mod">
          <ac:chgData name="Mrs L Ford" userId="S::l.ford@oakwoodacademy.org.uk::7293ebe8-7404-4c22-b2a7-89e39c62d1b1" providerId="AD" clId="Web-{72290A23-0D4D-568C-9578-9C03A65E2083}" dt="2023-11-07T16:00:08.291" v="0" actId="1076"/>
          <ac:spMkLst>
            <pc:docMk/>
            <pc:sldMk cId="2957349372" sldId="377"/>
            <ac:spMk id="3" creationId="{00000000-0000-0000-0000-000000000000}"/>
          </ac:spMkLst>
        </pc:spChg>
      </pc:sldChg>
      <pc:sldChg chg="modSp">
        <pc:chgData name="Mrs L Ford" userId="S::l.ford@oakwoodacademy.org.uk::7293ebe8-7404-4c22-b2a7-89e39c62d1b1" providerId="AD" clId="Web-{72290A23-0D4D-568C-9578-9C03A65E2083}" dt="2023-11-07T16:00:57.091" v="1" actId="1076"/>
        <pc:sldMkLst>
          <pc:docMk/>
          <pc:sldMk cId="2625550130" sldId="565"/>
        </pc:sldMkLst>
        <pc:spChg chg="mod">
          <ac:chgData name="Mrs L Ford" userId="S::l.ford@oakwoodacademy.org.uk::7293ebe8-7404-4c22-b2a7-89e39c62d1b1" providerId="AD" clId="Web-{72290A23-0D4D-568C-9578-9C03A65E2083}" dt="2023-11-07T16:00:57.091" v="1" actId="1076"/>
          <ac:spMkLst>
            <pc:docMk/>
            <pc:sldMk cId="2625550130" sldId="565"/>
            <ac:spMk id="3" creationId="{60CDFF99-660F-2A5D-3C5E-8E6F7241E2B0}"/>
          </ac:spMkLst>
        </pc:spChg>
      </pc:sldChg>
      <pc:sldChg chg="modSp">
        <pc:chgData name="Mrs L Ford" userId="S::l.ford@oakwoodacademy.org.uk::7293ebe8-7404-4c22-b2a7-89e39c62d1b1" providerId="AD" clId="Web-{72290A23-0D4D-568C-9578-9C03A65E2083}" dt="2023-11-07T16:01:17.936" v="2" actId="1076"/>
        <pc:sldMkLst>
          <pc:docMk/>
          <pc:sldMk cId="336679720" sldId="600"/>
        </pc:sldMkLst>
        <pc:picChg chg="mod">
          <ac:chgData name="Mrs L Ford" userId="S::l.ford@oakwoodacademy.org.uk::7293ebe8-7404-4c22-b2a7-89e39c62d1b1" providerId="AD" clId="Web-{72290A23-0D4D-568C-9578-9C03A65E2083}" dt="2023-11-07T16:01:17.936" v="2" actId="1076"/>
          <ac:picMkLst>
            <pc:docMk/>
            <pc:sldMk cId="336679720" sldId="600"/>
            <ac:picMk id="7" creationId="{6F5FB13A-611F-CA75-D739-A205FDD9502A}"/>
          </ac:picMkLst>
        </pc:picChg>
      </pc:sldChg>
    </pc:docChg>
  </pc:docChgLst>
  <pc:docChgLst>
    <pc:chgData name="Miss G MacNaughton" userId="S::g.macnaughton@oakwoodacademy.org.uk::b20ee1b3-b22d-493d-a4a8-3e38676e88b8" providerId="AD" clId="Web-{FCF152BD-E660-1BEA-EDE6-D9C94355A134}"/>
    <pc:docChg chg="modSld">
      <pc:chgData name="Miss G MacNaughton" userId="S::g.macnaughton@oakwoodacademy.org.uk::b20ee1b3-b22d-493d-a4a8-3e38676e88b8" providerId="AD" clId="Web-{FCF152BD-E660-1BEA-EDE6-D9C94355A134}" dt="2023-05-17T08:46:44.250" v="6" actId="20577"/>
      <pc:docMkLst>
        <pc:docMk/>
      </pc:docMkLst>
      <pc:sldChg chg="modSp">
        <pc:chgData name="Miss G MacNaughton" userId="S::g.macnaughton@oakwoodacademy.org.uk::b20ee1b3-b22d-493d-a4a8-3e38676e88b8" providerId="AD" clId="Web-{FCF152BD-E660-1BEA-EDE6-D9C94355A134}" dt="2023-05-17T08:46:44.250" v="6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FCF152BD-E660-1BEA-EDE6-D9C94355A134}" dt="2023-05-17T08:46:40.156" v="2" actId="20577"/>
          <ac:spMkLst>
            <pc:docMk/>
            <pc:sldMk cId="1135838606" sldId="501"/>
            <ac:spMk id="5" creationId="{E996845A-99CC-841B-4940-29EC229BEE5D}"/>
          </ac:spMkLst>
        </pc:spChg>
        <pc:spChg chg="mod">
          <ac:chgData name="Miss G MacNaughton" userId="S::g.macnaughton@oakwoodacademy.org.uk::b20ee1b3-b22d-493d-a4a8-3e38676e88b8" providerId="AD" clId="Web-{FCF152BD-E660-1BEA-EDE6-D9C94355A134}" dt="2023-05-17T08:46:44.250" v="6" actId="20577"/>
          <ac:spMkLst>
            <pc:docMk/>
            <pc:sldMk cId="1135838606" sldId="501"/>
            <ac:spMk id="8" creationId="{F424FAD2-9EA0-7D74-9741-01CFDB704391}"/>
          </ac:spMkLst>
        </pc:spChg>
      </pc:sldChg>
    </pc:docChg>
  </pc:docChgLst>
  <pc:docChgLst>
    <pc:chgData name="Mr S McNeill" userId="S::s.mcneill@oakwoodacademy.org.uk::6e724fb2-b9bb-4cc7-a1a3-10b9ab9ebf2f" providerId="AD" clId="Web-{B48429EF-9968-4006-A9BC-C6915D0FBB76}"/>
    <pc:docChg chg="delSld modSld">
      <pc:chgData name="Mr S McNeill" userId="S::s.mcneill@oakwoodacademy.org.uk::6e724fb2-b9bb-4cc7-a1a3-10b9ab9ebf2f" providerId="AD" clId="Web-{B48429EF-9968-4006-A9BC-C6915D0FBB76}" dt="2023-10-06T15:08:55.712" v="416" actId="14100"/>
      <pc:docMkLst>
        <pc:docMk/>
      </pc:docMkLst>
      <pc:sldChg chg="modSp">
        <pc:chgData name="Mr S McNeill" userId="S::s.mcneill@oakwoodacademy.org.uk::6e724fb2-b9bb-4cc7-a1a3-10b9ab9ebf2f" providerId="AD" clId="Web-{B48429EF-9968-4006-A9BC-C6915D0FBB76}" dt="2023-10-06T15:02:57.496" v="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48429EF-9968-4006-A9BC-C6915D0FBB76}" dt="2023-10-06T15:02:57.496" v="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48429EF-9968-4006-A9BC-C6915D0FBB76}" dt="2023-10-06T15:06:25.707" v="407"/>
        <pc:sldMkLst>
          <pc:docMk/>
          <pc:sldMk cId="4221454067" sldId="555"/>
        </pc:sldMkLst>
        <pc:graphicFrameChg chg="mod modGraphic">
          <ac:chgData name="Mr S McNeill" userId="S::s.mcneill@oakwoodacademy.org.uk::6e724fb2-b9bb-4cc7-a1a3-10b9ab9ebf2f" providerId="AD" clId="Web-{B48429EF-9968-4006-A9BC-C6915D0FBB76}" dt="2023-10-06T15:06:25.707" v="407"/>
          <ac:graphicFrameMkLst>
            <pc:docMk/>
            <pc:sldMk cId="4221454067" sldId="555"/>
            <ac:graphicFrameMk id="4" creationId="{12936C62-CD27-6487-2C90-E85E8B3CD5C9}"/>
          </ac:graphicFrameMkLst>
        </pc:graphicFrameChg>
      </pc:sldChg>
      <pc:sldChg chg="del">
        <pc:chgData name="Mr S McNeill" userId="S::s.mcneill@oakwoodacademy.org.uk::6e724fb2-b9bb-4cc7-a1a3-10b9ab9ebf2f" providerId="AD" clId="Web-{B48429EF-9968-4006-A9BC-C6915D0FBB76}" dt="2023-10-06T15:05:45.533" v="357"/>
        <pc:sldMkLst>
          <pc:docMk/>
          <pc:sldMk cId="2495009563" sldId="564"/>
        </pc:sldMkLst>
      </pc:sldChg>
      <pc:sldChg chg="modSp">
        <pc:chgData name="Mr S McNeill" userId="S::s.mcneill@oakwoodacademy.org.uk::6e724fb2-b9bb-4cc7-a1a3-10b9ab9ebf2f" providerId="AD" clId="Web-{B48429EF-9968-4006-A9BC-C6915D0FBB76}" dt="2023-10-06T15:05:36.517" v="356"/>
        <pc:sldMkLst>
          <pc:docMk/>
          <pc:sldMk cId="3987027065" sldId="569"/>
        </pc:sldMkLst>
        <pc:graphicFrameChg chg="mod modGraphic">
          <ac:chgData name="Mr S McNeill" userId="S::s.mcneill@oakwoodacademy.org.uk::6e724fb2-b9bb-4cc7-a1a3-10b9ab9ebf2f" providerId="AD" clId="Web-{B48429EF-9968-4006-A9BC-C6915D0FBB76}" dt="2023-10-06T15:05:36.517" v="356"/>
          <ac:graphicFrameMkLst>
            <pc:docMk/>
            <pc:sldMk cId="3987027065" sldId="569"/>
            <ac:graphicFrameMk id="4" creationId="{12936C62-CD27-6487-2C90-E85E8B3CD5C9}"/>
          </ac:graphicFrameMkLst>
        </pc:graphicFrameChg>
      </pc:sldChg>
      <pc:sldChg chg="addSp delSp modSp">
        <pc:chgData name="Mr S McNeill" userId="S::s.mcneill@oakwoodacademy.org.uk::6e724fb2-b9bb-4cc7-a1a3-10b9ab9ebf2f" providerId="AD" clId="Web-{B48429EF-9968-4006-A9BC-C6915D0FBB76}" dt="2023-10-06T15:08:55.712" v="416" actId="14100"/>
        <pc:sldMkLst>
          <pc:docMk/>
          <pc:sldMk cId="1248793517" sldId="577"/>
        </pc:sldMkLst>
        <pc:spChg chg="del">
          <ac:chgData name="Mr S McNeill" userId="S::s.mcneill@oakwoodacademy.org.uk::6e724fb2-b9bb-4cc7-a1a3-10b9ab9ebf2f" providerId="AD" clId="Web-{B48429EF-9968-4006-A9BC-C6915D0FBB76}" dt="2023-10-06T15:08:35.008" v="411"/>
          <ac:spMkLst>
            <pc:docMk/>
            <pc:sldMk cId="1248793517" sldId="577"/>
            <ac:spMk id="2" creationId="{FE864E49-9FB3-802C-C967-E6E1A0E02E8D}"/>
          </ac:spMkLst>
        </pc:spChg>
        <pc:spChg chg="add del mod">
          <ac:chgData name="Mr S McNeill" userId="S::s.mcneill@oakwoodacademy.org.uk::6e724fb2-b9bb-4cc7-a1a3-10b9ab9ebf2f" providerId="AD" clId="Web-{B48429EF-9968-4006-A9BC-C6915D0FBB76}" dt="2023-10-06T15:08:32.977" v="410"/>
          <ac:spMkLst>
            <pc:docMk/>
            <pc:sldMk cId="1248793517" sldId="577"/>
            <ac:spMk id="4" creationId="{A5E66FDA-C1AE-FEE7-2577-4FC5911BC7F2}"/>
          </ac:spMkLst>
        </pc:spChg>
        <pc:spChg chg="del">
          <ac:chgData name="Mr S McNeill" userId="S::s.mcneill@oakwoodacademy.org.uk::6e724fb2-b9bb-4cc7-a1a3-10b9ab9ebf2f" providerId="AD" clId="Web-{B48429EF-9968-4006-A9BC-C6915D0FBB76}" dt="2023-10-06T15:08:30.930" v="409"/>
          <ac:spMkLst>
            <pc:docMk/>
            <pc:sldMk cId="1248793517" sldId="577"/>
            <ac:spMk id="8" creationId="{D34D7BF0-99DA-2C2E-7A9E-27F6D171352C}"/>
          </ac:spMkLst>
        </pc:spChg>
        <pc:picChg chg="add mod">
          <ac:chgData name="Mr S McNeill" userId="S::s.mcneill@oakwoodacademy.org.uk::6e724fb2-b9bb-4cc7-a1a3-10b9ab9ebf2f" providerId="AD" clId="Web-{B48429EF-9968-4006-A9BC-C6915D0FBB76}" dt="2023-10-06T15:08:55.712" v="416" actId="14100"/>
          <ac:picMkLst>
            <pc:docMk/>
            <pc:sldMk cId="1248793517" sldId="577"/>
            <ac:picMk id="5" creationId="{F913DB2F-3CEF-39E3-B13F-AEAAEE14526B}"/>
          </ac:picMkLst>
        </pc:picChg>
        <pc:picChg chg="del">
          <ac:chgData name="Mr S McNeill" userId="S::s.mcneill@oakwoodacademy.org.uk::6e724fb2-b9bb-4cc7-a1a3-10b9ab9ebf2f" providerId="AD" clId="Web-{B48429EF-9968-4006-A9BC-C6915D0FBB76}" dt="2023-10-06T15:08:28.289" v="408"/>
          <ac:picMkLst>
            <pc:docMk/>
            <pc:sldMk cId="1248793517" sldId="577"/>
            <ac:picMk id="7" creationId="{C8F0F6E4-ED52-E2E7-D6D4-54A4DAC171E7}"/>
          </ac:picMkLst>
        </pc:picChg>
      </pc:sldChg>
    </pc:docChg>
  </pc:docChgLst>
  <pc:docChgLst>
    <pc:chgData name="Mr S McNeill" userId="S::s.mcneill@oakwoodacademy.org.uk::6e724fb2-b9bb-4cc7-a1a3-10b9ab9ebf2f" providerId="AD" clId="Web-{FED6DD75-DEE2-A135-4E04-21B474D66445}"/>
    <pc:docChg chg="addSld">
      <pc:chgData name="Mr S McNeill" userId="S::s.mcneill@oakwoodacademy.org.uk::6e724fb2-b9bb-4cc7-a1a3-10b9ab9ebf2f" providerId="AD" clId="Web-{FED6DD75-DEE2-A135-4E04-21B474D66445}" dt="2023-09-08T06:31:44.613" v="0"/>
      <pc:docMkLst>
        <pc:docMk/>
      </pc:docMkLst>
      <pc:sldChg chg="new">
        <pc:chgData name="Mr S McNeill" userId="S::s.mcneill@oakwoodacademy.org.uk::6e724fb2-b9bb-4cc7-a1a3-10b9ab9ebf2f" providerId="AD" clId="Web-{FED6DD75-DEE2-A135-4E04-21B474D66445}" dt="2023-09-08T06:31:44.613" v="0"/>
        <pc:sldMkLst>
          <pc:docMk/>
          <pc:sldMk cId="33696037" sldId="547"/>
        </pc:sldMkLst>
      </pc:sldChg>
    </pc:docChg>
  </pc:docChgLst>
  <pc:docChgLst>
    <pc:chgData name="Mr S McNeill" userId="S::s.mcneill@oakwoodacademy.org.uk::6e724fb2-b9bb-4cc7-a1a3-10b9ab9ebf2f" providerId="AD" clId="Web-{3C5D2F4E-ED18-99B0-F311-096DC427D52C}"/>
    <pc:docChg chg="addSld delSld modSld sldOrd">
      <pc:chgData name="Mr S McNeill" userId="S::s.mcneill@oakwoodacademy.org.uk::6e724fb2-b9bb-4cc7-a1a3-10b9ab9ebf2f" providerId="AD" clId="Web-{3C5D2F4E-ED18-99B0-F311-096DC427D52C}" dt="2024-02-13T16:31:34.589" v="47" actId="20577"/>
      <pc:docMkLst>
        <pc:docMk/>
      </pc:docMkLst>
      <pc:sldChg chg="delSp">
        <pc:chgData name="Mr S McNeill" userId="S::s.mcneill@oakwoodacademy.org.uk::6e724fb2-b9bb-4cc7-a1a3-10b9ab9ebf2f" providerId="AD" clId="Web-{3C5D2F4E-ED18-99B0-F311-096DC427D52C}" dt="2024-02-13T16:31:13.088" v="31"/>
        <pc:sldMkLst>
          <pc:docMk/>
          <pc:sldMk cId="1357590352" sldId="309"/>
        </pc:sldMkLst>
        <pc:spChg chg="del">
          <ac:chgData name="Mr S McNeill" userId="S::s.mcneill@oakwoodacademy.org.uk::6e724fb2-b9bb-4cc7-a1a3-10b9ab9ebf2f" providerId="AD" clId="Web-{3C5D2F4E-ED18-99B0-F311-096DC427D52C}" dt="2024-02-13T16:31:12.338" v="30"/>
          <ac:spMkLst>
            <pc:docMk/>
            <pc:sldMk cId="1357590352" sldId="309"/>
            <ac:spMk id="5" creationId="{6DC2749F-48C9-BA36-56AB-457A7DFC6D25}"/>
          </ac:spMkLst>
        </pc:spChg>
        <pc:picChg chg="del">
          <ac:chgData name="Mr S McNeill" userId="S::s.mcneill@oakwoodacademy.org.uk::6e724fb2-b9bb-4cc7-a1a3-10b9ab9ebf2f" providerId="AD" clId="Web-{3C5D2F4E-ED18-99B0-F311-096DC427D52C}" dt="2024-02-13T16:31:10.682" v="29"/>
          <ac:picMkLst>
            <pc:docMk/>
            <pc:sldMk cId="1357590352" sldId="309"/>
            <ac:picMk id="4" creationId="{B1A8B028-4D2F-5117-876A-B4C45CE744E3}"/>
          </ac:picMkLst>
        </pc:picChg>
        <pc:picChg chg="del">
          <ac:chgData name="Mr S McNeill" userId="S::s.mcneill@oakwoodacademy.org.uk::6e724fb2-b9bb-4cc7-a1a3-10b9ab9ebf2f" providerId="AD" clId="Web-{3C5D2F4E-ED18-99B0-F311-096DC427D52C}" dt="2024-02-13T16:31:13.088" v="31"/>
          <ac:picMkLst>
            <pc:docMk/>
            <pc:sldMk cId="1357590352" sldId="309"/>
            <ac:picMk id="7" creationId="{B167F383-C531-79A5-F757-1C54431ED8C8}"/>
          </ac:picMkLst>
        </pc:picChg>
      </pc:sldChg>
      <pc:sldChg chg="modSp">
        <pc:chgData name="Mr S McNeill" userId="S::s.mcneill@oakwoodacademy.org.uk::6e724fb2-b9bb-4cc7-a1a3-10b9ab9ebf2f" providerId="AD" clId="Web-{3C5D2F4E-ED18-99B0-F311-096DC427D52C}" dt="2024-02-13T16:30:23.024" v="8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3C5D2F4E-ED18-99B0-F311-096DC427D52C}" dt="2024-02-13T16:30:23.024" v="8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ord">
        <pc:chgData name="Mr S McNeill" userId="S::s.mcneill@oakwoodacademy.org.uk::6e724fb2-b9bb-4cc7-a1a3-10b9ab9ebf2f" providerId="AD" clId="Web-{3C5D2F4E-ED18-99B0-F311-096DC427D52C}" dt="2024-02-13T16:30:32.134" v="14"/>
        <pc:sldMkLst>
          <pc:docMk/>
          <pc:sldMk cId="1722304061" sldId="460"/>
        </pc:sldMkLst>
      </pc:sldChg>
      <pc:sldChg chg="modSp ord">
        <pc:chgData name="Mr S McNeill" userId="S::s.mcneill@oakwoodacademy.org.uk::6e724fb2-b9bb-4cc7-a1a3-10b9ab9ebf2f" providerId="AD" clId="Web-{3C5D2F4E-ED18-99B0-F311-096DC427D52C}" dt="2024-02-13T16:30:45.447" v="2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3C5D2F4E-ED18-99B0-F311-096DC427D52C}" dt="2024-02-13T16:30:45.447" v="2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ord">
        <pc:chgData name="Mr S McNeill" userId="S::s.mcneill@oakwoodacademy.org.uk::6e724fb2-b9bb-4cc7-a1a3-10b9ab9ebf2f" providerId="AD" clId="Web-{3C5D2F4E-ED18-99B0-F311-096DC427D52C}" dt="2024-02-13T16:30:34.915" v="15"/>
        <pc:sldMkLst>
          <pc:docMk/>
          <pc:sldMk cId="1899590097" sldId="546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6.165" v="11"/>
        <pc:sldMkLst>
          <pc:docMk/>
          <pc:sldMk cId="4158495854" sldId="740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5.477" v="10"/>
        <pc:sldMkLst>
          <pc:docMk/>
          <pc:sldMk cId="3452714914" sldId="741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4.540" v="9"/>
        <pc:sldMkLst>
          <pc:docMk/>
          <pc:sldMk cId="381008170" sldId="743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7.024" v="12"/>
        <pc:sldMkLst>
          <pc:docMk/>
          <pc:sldMk cId="1106401051" sldId="744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1:02.650" v="27"/>
        <pc:sldMkLst>
          <pc:docMk/>
          <pc:sldMk cId="2716626414" sldId="747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1:07.494" v="28"/>
        <pc:sldMkLst>
          <pc:docMk/>
          <pc:sldMk cId="4198000892" sldId="750"/>
        </pc:sldMkLst>
      </pc:sldChg>
      <pc:sldChg chg="delSp">
        <pc:chgData name="Mr S McNeill" userId="S::s.mcneill@oakwoodacademy.org.uk::6e724fb2-b9bb-4cc7-a1a3-10b9ab9ebf2f" providerId="AD" clId="Web-{3C5D2F4E-ED18-99B0-F311-096DC427D52C}" dt="2024-02-13T16:31:18.291" v="34"/>
        <pc:sldMkLst>
          <pc:docMk/>
          <pc:sldMk cId="1261191417" sldId="751"/>
        </pc:sldMkLst>
        <pc:spChg chg="del">
          <ac:chgData name="Mr S McNeill" userId="S::s.mcneill@oakwoodacademy.org.uk::6e724fb2-b9bb-4cc7-a1a3-10b9ab9ebf2f" providerId="AD" clId="Web-{3C5D2F4E-ED18-99B0-F311-096DC427D52C}" dt="2024-02-13T16:31:18.291" v="34"/>
          <ac:spMkLst>
            <pc:docMk/>
            <pc:sldMk cId="1261191417" sldId="751"/>
            <ac:spMk id="5" creationId="{9ED60256-36E9-F8BA-8D60-AD6D1ED63D7B}"/>
          </ac:spMkLst>
        </pc:spChg>
        <pc:picChg chg="del">
          <ac:chgData name="Mr S McNeill" userId="S::s.mcneill@oakwoodacademy.org.uk::6e724fb2-b9bb-4cc7-a1a3-10b9ab9ebf2f" providerId="AD" clId="Web-{3C5D2F4E-ED18-99B0-F311-096DC427D52C}" dt="2024-02-13T16:31:16.385" v="33"/>
          <ac:picMkLst>
            <pc:docMk/>
            <pc:sldMk cId="1261191417" sldId="751"/>
            <ac:picMk id="4" creationId="{FD7910C8-1DB1-CBC0-1047-B68629232C06}"/>
          </ac:picMkLst>
        </pc:picChg>
        <pc:picChg chg="del">
          <ac:chgData name="Mr S McNeill" userId="S::s.mcneill@oakwoodacademy.org.uk::6e724fb2-b9bb-4cc7-a1a3-10b9ab9ebf2f" providerId="AD" clId="Web-{3C5D2F4E-ED18-99B0-F311-096DC427D52C}" dt="2024-02-13T16:31:14.276" v="32"/>
          <ac:picMkLst>
            <pc:docMk/>
            <pc:sldMk cId="1261191417" sldId="751"/>
            <ac:picMk id="6" creationId="{A29FEF65-3EC3-BD9C-94C8-F92731F0DF6D}"/>
          </ac:picMkLst>
        </pc:picChg>
      </pc:sldChg>
      <pc:sldChg chg="modSp add ord replId">
        <pc:chgData name="Mr S McNeill" userId="S::s.mcneill@oakwoodacademy.org.uk::6e724fb2-b9bb-4cc7-a1a3-10b9ab9ebf2f" providerId="AD" clId="Web-{3C5D2F4E-ED18-99B0-F311-096DC427D52C}" dt="2024-02-13T16:31:34.589" v="47" actId="20577"/>
        <pc:sldMkLst>
          <pc:docMk/>
          <pc:sldMk cId="1272432006" sldId="752"/>
        </pc:sldMkLst>
        <pc:spChg chg="mod">
          <ac:chgData name="Mr S McNeill" userId="S::s.mcneill@oakwoodacademy.org.uk::6e724fb2-b9bb-4cc7-a1a3-10b9ab9ebf2f" providerId="AD" clId="Web-{3C5D2F4E-ED18-99B0-F311-096DC427D52C}" dt="2024-02-13T16:31:34.589" v="47" actId="20577"/>
          <ac:spMkLst>
            <pc:docMk/>
            <pc:sldMk cId="1272432006" sldId="752"/>
            <ac:spMk id="2" creationId="{5D7EB279-B3B7-263E-0D1C-A6EB628B7C11}"/>
          </ac:spMkLst>
        </pc:spChg>
      </pc:sldChg>
    </pc:docChg>
  </pc:docChgLst>
  <pc:docChgLst>
    <pc:chgData name="Mr S McNeill" userId="S::s.mcneill@oakwoodacademy.org.uk::6e724fb2-b9bb-4cc7-a1a3-10b9ab9ebf2f" providerId="AD" clId="Web-{363B004B-E54A-7B03-A043-1F1E8C0017DA}"/>
    <pc:docChg chg="addSld delSld modSld sldOrd">
      <pc:chgData name="Mr S McNeill" userId="S::s.mcneill@oakwoodacademy.org.uk::6e724fb2-b9bb-4cc7-a1a3-10b9ab9ebf2f" providerId="AD" clId="Web-{363B004B-E54A-7B03-A043-1F1E8C0017DA}" dt="2023-10-16T19:51:39.135" v="76" actId="14100"/>
      <pc:docMkLst>
        <pc:docMk/>
      </pc:docMkLst>
      <pc:sldChg chg="addSp delSp modSp">
        <pc:chgData name="Mr S McNeill" userId="S::s.mcneill@oakwoodacademy.org.uk::6e724fb2-b9bb-4cc7-a1a3-10b9ab9ebf2f" providerId="AD" clId="Web-{363B004B-E54A-7B03-A043-1F1E8C0017DA}" dt="2023-10-16T19:51:39.135" v="76" actId="14100"/>
        <pc:sldMkLst>
          <pc:docMk/>
          <pc:sldMk cId="985125093" sldId="577"/>
        </pc:sldMkLst>
        <pc:spChg chg="del mod">
          <ac:chgData name="Mr S McNeill" userId="S::s.mcneill@oakwoodacademy.org.uk::6e724fb2-b9bb-4cc7-a1a3-10b9ab9ebf2f" providerId="AD" clId="Web-{363B004B-E54A-7B03-A043-1F1E8C0017DA}" dt="2023-10-16T19:50:44.993" v="64"/>
          <ac:spMkLst>
            <pc:docMk/>
            <pc:sldMk cId="985125093" sldId="577"/>
            <ac:spMk id="2" creationId="{AED92614-18A2-75A9-5792-976E6804EC2B}"/>
          </ac:spMkLst>
        </pc:spChg>
        <pc:spChg chg="del mod ord">
          <ac:chgData name="Mr S McNeill" userId="S::s.mcneill@oakwoodacademy.org.uk::6e724fb2-b9bb-4cc7-a1a3-10b9ab9ebf2f" providerId="AD" clId="Web-{363B004B-E54A-7B03-A043-1F1E8C0017DA}" dt="2023-10-16T19:50:24.133" v="59"/>
          <ac:spMkLst>
            <pc:docMk/>
            <pc:sldMk cId="985125093" sldId="577"/>
            <ac:spMk id="3" creationId="{6642F6CB-44CC-3AE8-4334-775E68BC5DDB}"/>
          </ac:spMkLst>
        </pc:spChg>
        <pc:spChg chg="add del mod">
          <ac:chgData name="Mr S McNeill" userId="S::s.mcneill@oakwoodacademy.org.uk::6e724fb2-b9bb-4cc7-a1a3-10b9ab9ebf2f" providerId="AD" clId="Web-{363B004B-E54A-7B03-A043-1F1E8C0017DA}" dt="2023-10-16T19:50:51.087" v="66"/>
          <ac:spMkLst>
            <pc:docMk/>
            <pc:sldMk cId="985125093" sldId="577"/>
            <ac:spMk id="8" creationId="{0FEBC893-04E0-C9A0-0ECA-4D1C7FAFB8CE}"/>
          </ac:spMkLst>
        </pc:spChg>
        <pc:spChg chg="add del mod ord">
          <ac:chgData name="Mr S McNeill" userId="S::s.mcneill@oakwoodacademy.org.uk::6e724fb2-b9bb-4cc7-a1a3-10b9ab9ebf2f" providerId="AD" clId="Web-{363B004B-E54A-7B03-A043-1F1E8C0017DA}" dt="2023-10-16T19:51:23.197" v="75" actId="20577"/>
          <ac:spMkLst>
            <pc:docMk/>
            <pc:sldMk cId="985125093" sldId="577"/>
            <ac:spMk id="9" creationId="{B40CF663-8E49-6761-EA06-4791BC04B0F3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59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1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3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5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7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9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71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76" creationId="{AECF16F1-C2CC-427B-ABB0-609540BFD0FE}"/>
          </ac:spMkLst>
        </pc:spChg>
        <pc:spChg chg="add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78" creationId="{EF76F1EA-0EE6-4B34-A77D-A4CC7C0AC149}"/>
          </ac:spMkLst>
        </pc:spChg>
        <pc:spChg chg="add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80" creationId="{0A717AAF-4D06-4020-A66A-F70EB99EC3EE}"/>
          </ac:spMkLst>
        </pc:spChg>
        <pc:picChg chg="add del mod">
          <ac:chgData name="Mr S McNeill" userId="S::s.mcneill@oakwoodacademy.org.uk::6e724fb2-b9bb-4cc7-a1a3-10b9ab9ebf2f" providerId="AD" clId="Web-{363B004B-E54A-7B03-A043-1F1E8C0017DA}" dt="2023-10-16T19:51:39.135" v="76" actId="14100"/>
          <ac:picMkLst>
            <pc:docMk/>
            <pc:sldMk cId="985125093" sldId="577"/>
            <ac:picMk id="4" creationId="{B25B6D6B-2181-90B5-A55F-D66F2A09B52A}"/>
          </ac:picMkLst>
        </pc:picChg>
        <pc:picChg chg="mod">
          <ac:chgData name="Mr S McNeill" userId="S::s.mcneill@oakwoodacademy.org.uk::6e724fb2-b9bb-4cc7-a1a3-10b9ab9ebf2f" providerId="AD" clId="Web-{363B004B-E54A-7B03-A043-1F1E8C0017DA}" dt="2023-10-16T19:51:05.869" v="69" actId="1076"/>
          <ac:picMkLst>
            <pc:docMk/>
            <pc:sldMk cId="985125093" sldId="577"/>
            <ac:picMk id="5" creationId="{8215BF20-1596-5AD5-6003-8C34D5D5181B}"/>
          </ac:picMkLst>
        </pc:picChg>
        <pc:picChg chg="mod">
          <ac:chgData name="Mr S McNeill" userId="S::s.mcneill@oakwoodacademy.org.uk::6e724fb2-b9bb-4cc7-a1a3-10b9ab9ebf2f" providerId="AD" clId="Web-{363B004B-E54A-7B03-A043-1F1E8C0017DA}" dt="2023-10-16T19:51:00.900" v="68" actId="1076"/>
          <ac:picMkLst>
            <pc:docMk/>
            <pc:sldMk cId="985125093" sldId="577"/>
            <ac:picMk id="6" creationId="{DAEB0FD0-4C5F-BA33-E6DF-85A250D3BCCF}"/>
          </ac:picMkLst>
        </pc:picChg>
      </pc:sldChg>
      <pc:sldChg chg="modSp ord">
        <pc:chgData name="Mr S McNeill" userId="S::s.mcneill@oakwoodacademy.org.uk::6e724fb2-b9bb-4cc7-a1a3-10b9ab9ebf2f" providerId="AD" clId="Web-{363B004B-E54A-7B03-A043-1F1E8C0017DA}" dt="2023-10-16T19:47:58.661" v="20" actId="20577"/>
        <pc:sldMkLst>
          <pc:docMk/>
          <pc:sldMk cId="650301582" sldId="584"/>
        </pc:sldMkLst>
        <pc:spChg chg="mod">
          <ac:chgData name="Mr S McNeill" userId="S::s.mcneill@oakwoodacademy.org.uk::6e724fb2-b9bb-4cc7-a1a3-10b9ab9ebf2f" providerId="AD" clId="Web-{363B004B-E54A-7B03-A043-1F1E8C0017DA}" dt="2023-10-16T19:47:58.661" v="20" actId="20577"/>
          <ac:spMkLst>
            <pc:docMk/>
            <pc:sldMk cId="650301582" sldId="584"/>
            <ac:spMk id="2" creationId="{5D7EB279-B3B7-263E-0D1C-A6EB628B7C11}"/>
          </ac:spMkLst>
        </pc:spChg>
      </pc:sldChg>
      <pc:sldChg chg="add replId">
        <pc:chgData name="Mr S McNeill" userId="S::s.mcneill@oakwoodacademy.org.uk::6e724fb2-b9bb-4cc7-a1a3-10b9ab9ebf2f" providerId="AD" clId="Web-{363B004B-E54A-7B03-A043-1F1E8C0017DA}" dt="2023-10-16T19:47:47.129" v="0"/>
        <pc:sldMkLst>
          <pc:docMk/>
          <pc:sldMk cId="104793406" sldId="591"/>
        </pc:sldMkLst>
      </pc:sldChg>
      <pc:sldChg chg="addSp delSp modSp new del">
        <pc:chgData name="Mr S McNeill" userId="S::s.mcneill@oakwoodacademy.org.uk::6e724fb2-b9bb-4cc7-a1a3-10b9ab9ebf2f" providerId="AD" clId="Web-{363B004B-E54A-7B03-A043-1F1E8C0017DA}" dt="2023-10-16T19:49:52.555" v="56"/>
        <pc:sldMkLst>
          <pc:docMk/>
          <pc:sldMk cId="483142505" sldId="592"/>
        </pc:sldMkLst>
        <pc:spChg chg="add del">
          <ac:chgData name="Mr S McNeill" userId="S::s.mcneill@oakwoodacademy.org.uk::6e724fb2-b9bb-4cc7-a1a3-10b9ab9ebf2f" providerId="AD" clId="Web-{363B004B-E54A-7B03-A043-1F1E8C0017DA}" dt="2023-10-16T19:49:30.054" v="51"/>
          <ac:spMkLst>
            <pc:docMk/>
            <pc:sldMk cId="483142505" sldId="592"/>
            <ac:spMk id="2" creationId="{A5D70971-E8E0-50F5-3C52-9DFC3251ADF4}"/>
          </ac:spMkLst>
        </pc:spChg>
        <pc:spChg chg="add del">
          <ac:chgData name="Mr S McNeill" userId="S::s.mcneill@oakwoodacademy.org.uk::6e724fb2-b9bb-4cc7-a1a3-10b9ab9ebf2f" providerId="AD" clId="Web-{363B004B-E54A-7B03-A043-1F1E8C0017DA}" dt="2023-10-16T19:49:44.711" v="54"/>
          <ac:spMkLst>
            <pc:docMk/>
            <pc:sldMk cId="483142505" sldId="592"/>
            <ac:spMk id="3" creationId="{F017AFF3-47EB-3AC1-88CB-F504B7071FE9}"/>
          </ac:spMkLst>
        </pc:spChg>
        <pc:spChg chg="add del mod">
          <ac:chgData name="Mr S McNeill" userId="S::s.mcneill@oakwoodacademy.org.uk::6e724fb2-b9bb-4cc7-a1a3-10b9ab9ebf2f" providerId="AD" clId="Web-{363B004B-E54A-7B03-A043-1F1E8C0017DA}" dt="2023-10-16T19:49:19.351" v="47"/>
          <ac:spMkLst>
            <pc:docMk/>
            <pc:sldMk cId="483142505" sldId="592"/>
            <ac:spMk id="5" creationId="{5ECB9FFC-97D3-3602-3A2B-1802467CE9EC}"/>
          </ac:spMkLst>
        </pc:spChg>
        <pc:picChg chg="add del mod ord">
          <ac:chgData name="Mr S McNeill" userId="S::s.mcneill@oakwoodacademy.org.uk::6e724fb2-b9bb-4cc7-a1a3-10b9ab9ebf2f" providerId="AD" clId="Web-{363B004B-E54A-7B03-A043-1F1E8C0017DA}" dt="2023-10-16T19:49:44.711" v="54"/>
          <ac:picMkLst>
            <pc:docMk/>
            <pc:sldMk cId="483142505" sldId="592"/>
            <ac:picMk id="4" creationId="{DA3BE1BB-68CC-1F64-24E7-67CE8E1E5755}"/>
          </ac:picMkLst>
        </pc:picChg>
      </pc:sldChg>
    </pc:docChg>
  </pc:docChgLst>
  <pc:docChgLst>
    <pc:chgData name="Ms E Tricarico-Humber" userId="S::e.tricarico-humber@oakwoodacademy.org.uk::2b8d30dd-e7d1-44bc-b027-4e2b1ab3966b" providerId="AD" clId="Web-{6933B3F5-55C6-A5D4-8D9B-B377CE5FF79F}"/>
    <pc:docChg chg="modSld">
      <pc:chgData name="Ms E Tricarico-Humber" userId="S::e.tricarico-humber@oakwoodacademy.org.uk::2b8d30dd-e7d1-44bc-b027-4e2b1ab3966b" providerId="AD" clId="Web-{6933B3F5-55C6-A5D4-8D9B-B377CE5FF79F}" dt="2023-09-11T10:03:21.880" v="0" actId="1076"/>
      <pc:docMkLst>
        <pc:docMk/>
      </pc:docMkLst>
      <pc:sldChg chg="modSp">
        <pc:chgData name="Ms E Tricarico-Humber" userId="S::e.tricarico-humber@oakwoodacademy.org.uk::2b8d30dd-e7d1-44bc-b027-4e2b1ab3966b" providerId="AD" clId="Web-{6933B3F5-55C6-A5D4-8D9B-B377CE5FF79F}" dt="2023-09-11T10:03:21.880" v="0" actId="1076"/>
        <pc:sldMkLst>
          <pc:docMk/>
          <pc:sldMk cId="652029845" sldId="370"/>
        </pc:sldMkLst>
        <pc:picChg chg="mod">
          <ac:chgData name="Ms E Tricarico-Humber" userId="S::e.tricarico-humber@oakwoodacademy.org.uk::2b8d30dd-e7d1-44bc-b027-4e2b1ab3966b" providerId="AD" clId="Web-{6933B3F5-55C6-A5D4-8D9B-B377CE5FF79F}" dt="2023-09-11T10:03:21.880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A3EEB9AA-32A2-D63C-5564-871E83AE8021}"/>
    <pc:docChg chg="modSld">
      <pc:chgData name="Mr S McNeill" userId="S::s.mcneill@oakwoodacademy.org.uk::6e724fb2-b9bb-4cc7-a1a3-10b9ab9ebf2f" providerId="AD" clId="Web-{A3EEB9AA-32A2-D63C-5564-871E83AE8021}" dt="2024-01-25T10:47:40.040" v="21" actId="20577"/>
      <pc:docMkLst>
        <pc:docMk/>
      </pc:docMkLst>
      <pc:sldChg chg="modSp">
        <pc:chgData name="Mr S McNeill" userId="S::s.mcneill@oakwoodacademy.org.uk::6e724fb2-b9bb-4cc7-a1a3-10b9ab9ebf2f" providerId="AD" clId="Web-{A3EEB9AA-32A2-D63C-5564-871E83AE8021}" dt="2024-01-25T10:47:40.040" v="2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A3EEB9AA-32A2-D63C-5564-871E83AE8021}" dt="2024-01-25T10:47:40.040" v="21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F81BF89C-1FBB-E228-4866-BB0565257850}"/>
    <pc:docChg chg="addSld modSld">
      <pc:chgData name="Mr S McNeill" userId="S::s.mcneill@oakwoodacademy.org.uk::6e724fb2-b9bb-4cc7-a1a3-10b9ab9ebf2f" providerId="AD" clId="Web-{F81BF89C-1FBB-E228-4866-BB0565257850}" dt="2023-06-12T06:37:48.229" v="8"/>
      <pc:docMkLst>
        <pc:docMk/>
      </pc:docMkLst>
      <pc:sldChg chg="addSp modSp">
        <pc:chgData name="Mr S McNeill" userId="S::s.mcneill@oakwoodacademy.org.uk::6e724fb2-b9bb-4cc7-a1a3-10b9ab9ebf2f" providerId="AD" clId="Web-{F81BF89C-1FBB-E228-4866-BB0565257850}" dt="2023-06-12T06:37:24.026" v="7" actId="1076"/>
        <pc:sldMkLst>
          <pc:docMk/>
          <pc:sldMk cId="496717031" sldId="497"/>
        </pc:sldMkLst>
        <pc:picChg chg="add mod modCrop">
          <ac:chgData name="Mr S McNeill" userId="S::s.mcneill@oakwoodacademy.org.uk::6e724fb2-b9bb-4cc7-a1a3-10b9ab9ebf2f" providerId="AD" clId="Web-{F81BF89C-1FBB-E228-4866-BB0565257850}" dt="2023-06-12T06:37:24.026" v="7" actId="1076"/>
          <ac:picMkLst>
            <pc:docMk/>
            <pc:sldMk cId="496717031" sldId="497"/>
            <ac:picMk id="3" creationId="{80503A5E-8E67-8A8E-E933-933680887EAD}"/>
          </ac:picMkLst>
        </pc:picChg>
      </pc:sldChg>
      <pc:sldChg chg="new">
        <pc:chgData name="Mr S McNeill" userId="S::s.mcneill@oakwoodacademy.org.uk::6e724fb2-b9bb-4cc7-a1a3-10b9ab9ebf2f" providerId="AD" clId="Web-{F81BF89C-1FBB-E228-4866-BB0565257850}" dt="2023-06-12T06:37:48.229" v="8"/>
        <pc:sldMkLst>
          <pc:docMk/>
          <pc:sldMk cId="978350248" sldId="529"/>
        </pc:sldMkLst>
      </pc:sldChg>
    </pc:docChg>
  </pc:docChgLst>
  <pc:docChgLst>
    <pc:chgData name="Chloe Beckett" userId="S::c.beckett@oakwoodacademy.org.uk::881d9870-7ab3-4dc4-85d4-8bc81cdd52aa" providerId="AD" clId="Web-{79EE5447-2A16-63C5-9224-E79D74C5613C}"/>
    <pc:docChg chg="modSld">
      <pc:chgData name="Chloe Beckett" userId="S::c.beckett@oakwoodacademy.org.uk::881d9870-7ab3-4dc4-85d4-8bc81cdd52aa" providerId="AD" clId="Web-{79EE5447-2A16-63C5-9224-E79D74C5613C}" dt="2023-11-27T10:57:14.231" v="2" actId="1076"/>
      <pc:docMkLst>
        <pc:docMk/>
      </pc:docMkLst>
      <pc:sldChg chg="modSp">
        <pc:chgData name="Chloe Beckett" userId="S::c.beckett@oakwoodacademy.org.uk::881d9870-7ab3-4dc4-85d4-8bc81cdd52aa" providerId="AD" clId="Web-{79EE5447-2A16-63C5-9224-E79D74C5613C}" dt="2023-11-27T10:57:14.231" v="2" actId="1076"/>
        <pc:sldMkLst>
          <pc:docMk/>
          <pc:sldMk cId="2126097733" sldId="626"/>
        </pc:sldMkLst>
        <pc:picChg chg="mod">
          <ac:chgData name="Chloe Beckett" userId="S::c.beckett@oakwoodacademy.org.uk::881d9870-7ab3-4dc4-85d4-8bc81cdd52aa" providerId="AD" clId="Web-{79EE5447-2A16-63C5-9224-E79D74C5613C}" dt="2023-11-27T10:57:14.231" v="2" actId="1076"/>
          <ac:picMkLst>
            <pc:docMk/>
            <pc:sldMk cId="2126097733" sldId="626"/>
            <ac:picMk id="5" creationId="{C4401338-E348-A14F-EB6F-83D23764A549}"/>
          </ac:picMkLst>
        </pc:picChg>
      </pc:sldChg>
    </pc:docChg>
  </pc:docChgLst>
  <pc:docChgLst>
    <pc:chgData name="Mr S McNeill" userId="S::s.mcneill@oakwoodacademy.org.uk::6e724fb2-b9bb-4cc7-a1a3-10b9ab9ebf2f" providerId="AD" clId="Web-{C6D98451-D9C3-3F15-0D01-35D8DA9ACBE8}"/>
    <pc:docChg chg="modSld">
      <pc:chgData name="Mr S McNeill" userId="S::s.mcneill@oakwoodacademy.org.uk::6e724fb2-b9bb-4cc7-a1a3-10b9ab9ebf2f" providerId="AD" clId="Web-{C6D98451-D9C3-3F15-0D01-35D8DA9ACBE8}" dt="2023-12-10T10:02:34.515" v="62" actId="20577"/>
      <pc:docMkLst>
        <pc:docMk/>
      </pc:docMkLst>
      <pc:sldChg chg="modSp">
        <pc:chgData name="Mr S McNeill" userId="S::s.mcneill@oakwoodacademy.org.uk::6e724fb2-b9bb-4cc7-a1a3-10b9ab9ebf2f" providerId="AD" clId="Web-{C6D98451-D9C3-3F15-0D01-35D8DA9ACBE8}" dt="2023-12-10T10:00:32.819" v="23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C6D98451-D9C3-3F15-0D01-35D8DA9ACBE8}" dt="2023-12-10T10:00:32.819" v="2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C6D98451-D9C3-3F15-0D01-35D8DA9ACBE8}" dt="2023-12-10T10:02:34.515" v="6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6D98451-D9C3-3F15-0D01-35D8DA9ACBE8}" dt="2023-12-10T10:02:34.515" v="6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C6D98451-D9C3-3F15-0D01-35D8DA9ACBE8}" dt="2023-12-10T10:00:50.679" v="5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C6D98451-D9C3-3F15-0D01-35D8DA9ACBE8}" dt="2023-12-10T10:00:50.679" v="5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</pc:docChg>
  </pc:docChgLst>
  <pc:docChgLst>
    <pc:chgData name="Mrs G Pettifor" userId="S::g.pettifor@oakwoodacademy.org.uk::deaba718-4bed-4472-9a2f-8251efe8b8f8" providerId="AD" clId="Web-{6F40B878-057A-43AD-C7C0-753DE81F4141}"/>
    <pc:docChg chg="addSld delSld modSld">
      <pc:chgData name="Mrs G Pettifor" userId="S::g.pettifor@oakwoodacademy.org.uk::deaba718-4bed-4472-9a2f-8251efe8b8f8" providerId="AD" clId="Web-{6F40B878-057A-43AD-C7C0-753DE81F4141}" dt="2023-09-05T17:05:52.626" v="41" actId="20577"/>
      <pc:docMkLst>
        <pc:docMk/>
      </pc:docMkLst>
      <pc:sldChg chg="add del">
        <pc:chgData name="Mrs G Pettifor" userId="S::g.pettifor@oakwoodacademy.org.uk::deaba718-4bed-4472-9a2f-8251efe8b8f8" providerId="AD" clId="Web-{6F40B878-057A-43AD-C7C0-753DE81F4141}" dt="2023-09-05T17:05:42.032" v="25"/>
        <pc:sldMkLst>
          <pc:docMk/>
          <pc:sldMk cId="652029845" sldId="370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6.954" v="27"/>
        <pc:sldMkLst>
          <pc:docMk/>
          <pc:sldMk cId="2957349372" sldId="377"/>
        </pc:sldMkLst>
      </pc:sldChg>
      <pc:sldChg chg="addSp delSp modSp">
        <pc:chgData name="Mrs G Pettifor" userId="S::g.pettifor@oakwoodacademy.org.uk::deaba718-4bed-4472-9a2f-8251efe8b8f8" providerId="AD" clId="Web-{6F40B878-057A-43AD-C7C0-753DE81F4141}" dt="2023-09-05T17:05:52.626" v="41" actId="20577"/>
        <pc:sldMkLst>
          <pc:docMk/>
          <pc:sldMk cId="594778226" sldId="379"/>
        </pc:sldMkLst>
        <pc:spChg chg="mod">
          <ac:chgData name="Mrs G Pettifor" userId="S::g.pettifor@oakwoodacademy.org.uk::deaba718-4bed-4472-9a2f-8251efe8b8f8" providerId="AD" clId="Web-{6F40B878-057A-43AD-C7C0-753DE81F4141}" dt="2023-09-05T17:05:52.626" v="41" actId="20577"/>
          <ac:spMkLst>
            <pc:docMk/>
            <pc:sldMk cId="594778226" sldId="379"/>
            <ac:spMk id="6" creationId="{00000000-0000-0000-0000-000000000000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12" creationId="{57BF152D-4401-41D5-B76F-5981F06ABFF7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14" creationId="{4007128E-F4EF-416E-856C-324C8C579A2A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16" creationId="{CF116E54-BBA2-4625-8E37-E6F2C9C66F69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1" creationId="{BD4C0BBB-0042-4603-A226-6117F3FD5B3C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3" creationId="{EC44F520-2598-460E-9F91-B02F60830CA2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5" creationId="{7ED38CFE-0538-441B-898E-E250AF1CA831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7" creationId="{81233B3E-2E36-4F3F-B5BC-634B9247961D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9" creationId="{B73D92B1-1E1C-4919-9D6B-4EFE0210ABF7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31" creationId="{F02D3688-592E-4A04-8069-6872E42B245B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33" creationId="{D4F67871-4E88-46B0-8DC1-EF7F505E30AA}"/>
          </ac:spMkLst>
        </pc:spChg>
        <pc:picChg chg="add del mod">
          <ac:chgData name="Mrs G Pettifor" userId="S::g.pettifor@oakwoodacademy.org.uk::deaba718-4bed-4472-9a2f-8251efe8b8f8" providerId="AD" clId="Web-{6F40B878-057A-43AD-C7C0-753DE81F4141}" dt="2023-09-05T17:05:49.861" v="31"/>
          <ac:picMkLst>
            <pc:docMk/>
            <pc:sldMk cId="594778226" sldId="379"/>
            <ac:picMk id="3" creationId="{0258F149-5E6B-ACE2-821F-CDB0979F15C0}"/>
          </ac:picMkLst>
        </pc:picChg>
        <pc:picChg chg="mod ord">
          <ac:chgData name="Mrs G Pettifor" userId="S::g.pettifor@oakwoodacademy.org.uk::deaba718-4bed-4472-9a2f-8251efe8b8f8" providerId="AD" clId="Web-{6F40B878-057A-43AD-C7C0-753DE81F4141}" dt="2023-09-05T17:05:48.892" v="30"/>
          <ac:picMkLst>
            <pc:docMk/>
            <pc:sldMk cId="594778226" sldId="379"/>
            <ac:picMk id="4" creationId="{6A7B7DC1-A005-1421-5C4A-5543689238F2}"/>
          </ac:picMkLst>
        </pc:picChg>
        <pc:picChg chg="mod">
          <ac:chgData name="Mrs G Pettifor" userId="S::g.pettifor@oakwoodacademy.org.uk::deaba718-4bed-4472-9a2f-8251efe8b8f8" providerId="AD" clId="Web-{6F40B878-057A-43AD-C7C0-753DE81F4141}" dt="2023-09-05T17:05:48.892" v="30"/>
          <ac:picMkLst>
            <pc:docMk/>
            <pc:sldMk cId="594778226" sldId="379"/>
            <ac:picMk id="5" creationId="{3A2972A7-BF6B-F380-6927-04E3C6C193D5}"/>
          </ac:picMkLst>
        </pc:picChg>
      </pc:sldChg>
      <pc:sldChg chg="add del">
        <pc:chgData name="Mrs G Pettifor" userId="S::g.pettifor@oakwoodacademy.org.uk::deaba718-4bed-4472-9a2f-8251efe8b8f8" providerId="AD" clId="Web-{6F40B878-057A-43AD-C7C0-753DE81F4141}" dt="2023-09-05T17:05:47.720" v="28"/>
        <pc:sldMkLst>
          <pc:docMk/>
          <pc:sldMk cId="3904834184" sldId="380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1.173" v="24"/>
        <pc:sldMkLst>
          <pc:docMk/>
          <pc:sldMk cId="496717031" sldId="497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4.485" v="26"/>
        <pc:sldMkLst>
          <pc:docMk/>
          <pc:sldMk cId="186579460" sldId="536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38.032" v="23"/>
        <pc:sldMkLst>
          <pc:docMk/>
          <pc:sldMk cId="3278398213" sldId="538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35.704" v="22"/>
        <pc:sldMkLst>
          <pc:docMk/>
          <pc:sldMk cId="1822644061" sldId="539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35.110" v="21"/>
        <pc:sldMkLst>
          <pc:docMk/>
          <pc:sldMk cId="1905705809" sldId="541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8.267" v="29"/>
        <pc:sldMkLst>
          <pc:docMk/>
          <pc:sldMk cId="1899590097" sldId="546"/>
        </pc:sldMkLst>
      </pc:sldChg>
    </pc:docChg>
  </pc:docChgLst>
  <pc:docChgLst>
    <pc:chgData name="Miss G MacNaughton" userId="S::g.macnaughton@oakwoodacademy.org.uk::b20ee1b3-b22d-493d-a4a8-3e38676e88b8" providerId="AD" clId="Web-{F45E58F8-BC7E-38E1-78CC-D6ED437220A8}"/>
    <pc:docChg chg="modSld">
      <pc:chgData name="Miss G MacNaughton" userId="S::g.macnaughton@oakwoodacademy.org.uk::b20ee1b3-b22d-493d-a4a8-3e38676e88b8" providerId="AD" clId="Web-{F45E58F8-BC7E-38E1-78CC-D6ED437220A8}" dt="2023-03-22T10:55:52.215" v="1" actId="14100"/>
      <pc:docMkLst>
        <pc:docMk/>
      </pc:docMkLst>
      <pc:sldChg chg="modSp">
        <pc:chgData name="Miss G MacNaughton" userId="S::g.macnaughton@oakwoodacademy.org.uk::b20ee1b3-b22d-493d-a4a8-3e38676e88b8" providerId="AD" clId="Web-{F45E58F8-BC7E-38E1-78CC-D6ED437220A8}" dt="2023-03-22T10:55:52.215" v="1" actId="14100"/>
        <pc:sldMkLst>
          <pc:docMk/>
          <pc:sldMk cId="2410351178" sldId="369"/>
        </pc:sldMkLst>
        <pc:picChg chg="mod">
          <ac:chgData name="Miss G MacNaughton" userId="S::g.macnaughton@oakwoodacademy.org.uk::b20ee1b3-b22d-493d-a4a8-3e38676e88b8" providerId="AD" clId="Web-{F45E58F8-BC7E-38E1-78CC-D6ED437220A8}" dt="2023-03-22T10:55:52.215" v="1" actId="14100"/>
          <ac:picMkLst>
            <pc:docMk/>
            <pc:sldMk cId="2410351178" sldId="369"/>
            <ac:picMk id="12" creationId="{3421EC4B-4D49-140D-11B3-118A5BABE4DF}"/>
          </ac:picMkLst>
        </pc:picChg>
      </pc:sldChg>
    </pc:docChg>
  </pc:docChgLst>
  <pc:docChgLst>
    <pc:chgData name="Mrs K Jane" userId="S::k.jane@oakwoodacademy.org.uk::d9f48642-3057-4a70-867d-66c1f352d0a7" providerId="AD" clId="Web-{3ECB6ABC-AAB8-1EED-4205-D34DE3E4D0B3}"/>
    <pc:docChg chg="modSld">
      <pc:chgData name="Mrs K Jane" userId="S::k.jane@oakwoodacademy.org.uk::d9f48642-3057-4a70-867d-66c1f352d0a7" providerId="AD" clId="Web-{3ECB6ABC-AAB8-1EED-4205-D34DE3E4D0B3}" dt="2023-06-26T14:45:37.750" v="74" actId="20577"/>
      <pc:docMkLst>
        <pc:docMk/>
      </pc:docMkLst>
      <pc:sldChg chg="addSp modSp">
        <pc:chgData name="Mrs K Jane" userId="S::k.jane@oakwoodacademy.org.uk::d9f48642-3057-4a70-867d-66c1f352d0a7" providerId="AD" clId="Web-{3ECB6ABC-AAB8-1EED-4205-D34DE3E4D0B3}" dt="2023-06-26T14:45:37.750" v="74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3ECB6ABC-AAB8-1EED-4205-D34DE3E4D0B3}" dt="2023-06-26T14:45:37.750" v="74" actId="20577"/>
          <ac:spMkLst>
            <pc:docMk/>
            <pc:sldMk cId="689655962" sldId="505"/>
            <ac:spMk id="5" creationId="{761500E6-0F65-F217-1AF4-94693ADE5468}"/>
          </ac:spMkLst>
        </pc:spChg>
        <pc:spChg chg="mod">
          <ac:chgData name="Mrs K Jane" userId="S::k.jane@oakwoodacademy.org.uk::d9f48642-3057-4a70-867d-66c1f352d0a7" providerId="AD" clId="Web-{3ECB6ABC-AAB8-1EED-4205-D34DE3E4D0B3}" dt="2023-06-26T14:43:29.496" v="16" actId="20577"/>
          <ac:spMkLst>
            <pc:docMk/>
            <pc:sldMk cId="689655962" sldId="505"/>
            <ac:spMk id="25" creationId="{1DBC8414-BE7E-4B6C-A114-B2C3795C883F}"/>
          </ac:spMkLst>
        </pc:spChg>
        <pc:picChg chg="add mod">
          <ac:chgData name="Mrs K Jane" userId="S::k.jane@oakwoodacademy.org.uk::d9f48642-3057-4a70-867d-66c1f352d0a7" providerId="AD" clId="Web-{3ECB6ABC-AAB8-1EED-4205-D34DE3E4D0B3}" dt="2023-06-26T14:35:38.247" v="4" actId="1076"/>
          <ac:picMkLst>
            <pc:docMk/>
            <pc:sldMk cId="689655962" sldId="505"/>
            <ac:picMk id="3" creationId="{09F29884-5685-446A-2019-2D81F1621019}"/>
          </ac:picMkLst>
        </pc:picChg>
        <pc:picChg chg="add mod">
          <ac:chgData name="Mrs K Jane" userId="S::k.jane@oakwoodacademy.org.uk::d9f48642-3057-4a70-867d-66c1f352d0a7" providerId="AD" clId="Web-{3ECB6ABC-AAB8-1EED-4205-D34DE3E4D0B3}" dt="2023-06-26T14:45:20.046" v="71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iss G MacNaughton" userId="S::g.macnaughton@oakwoodacademy.org.uk::b20ee1b3-b22d-493d-a4a8-3e38676e88b8" providerId="AD" clId="Web-{4A025B27-ED96-D1FE-103D-4A2B6AED4416}"/>
    <pc:docChg chg="addSld addMainMaster">
      <pc:chgData name="Miss G MacNaughton" userId="S::g.macnaughton@oakwoodacademy.org.uk::b20ee1b3-b22d-493d-a4a8-3e38676e88b8" providerId="AD" clId="Web-{4A025B27-ED96-D1FE-103D-4A2B6AED4416}" dt="2023-05-16T13:06:52.873" v="0"/>
      <pc:docMkLst>
        <pc:docMk/>
      </pc:docMkLst>
      <pc:sldChg chg="add">
        <pc:chgData name="Miss G MacNaughton" userId="S::g.macnaughton@oakwoodacademy.org.uk::b20ee1b3-b22d-493d-a4a8-3e38676e88b8" providerId="AD" clId="Web-{4A025B27-ED96-D1FE-103D-4A2B6AED4416}" dt="2023-05-16T13:06:52.873" v="0"/>
        <pc:sldMkLst>
          <pc:docMk/>
          <pc:sldMk cId="3648244746" sldId="509"/>
        </pc:sldMkLst>
      </pc:sldChg>
      <pc:sldMasterChg chg="add addSldLayout">
        <pc:chgData name="Miss G MacNaughton" userId="S::g.macnaughton@oakwoodacademy.org.uk::b20ee1b3-b22d-493d-a4a8-3e38676e88b8" providerId="AD" clId="Web-{4A025B27-ED96-D1FE-103D-4A2B6AED4416}" dt="2023-05-16T13:06:52.873" v="0"/>
        <pc:sldMasterMkLst>
          <pc:docMk/>
          <pc:sldMasterMk cId="735871742" sldId="2147483648"/>
        </pc:sldMasterMkLst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005195703" sldId="2147483649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3554208384" sldId="2147483650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972993080" sldId="2147483651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981422311" sldId="2147483652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3748765735" sldId="2147483653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055817483" sldId="2147483654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1282207791" sldId="2147483655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482949541" sldId="2147483656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713593871" sldId="2147483657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746172340" sldId="2147483658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186389882" sldId="2147483659"/>
          </pc:sldLayoutMkLst>
        </pc:sldLayoutChg>
      </pc:sldMasterChg>
    </pc:docChg>
  </pc:docChgLst>
  <pc:docChgLst>
    <pc:chgData name="Mr S McNeill" userId="S::s.mcneill@oakwoodacademy.org.uk::6e724fb2-b9bb-4cc7-a1a3-10b9ab9ebf2f" providerId="AD" clId="Web-{6352713E-3638-DED9-FECE-00E954719CFE}"/>
    <pc:docChg chg="addSld delSld">
      <pc:chgData name="Mr S McNeill" userId="S::s.mcneill@oakwoodacademy.org.uk::6e724fb2-b9bb-4cc7-a1a3-10b9ab9ebf2f" providerId="AD" clId="Web-{6352713E-3638-DED9-FECE-00E954719CFE}" dt="2023-11-21T07:33:11.911" v="16"/>
      <pc:docMkLst>
        <pc:docMk/>
      </pc:docMkLst>
      <pc:sldChg chg="del">
        <pc:chgData name="Mr S McNeill" userId="S::s.mcneill@oakwoodacademy.org.uk::6e724fb2-b9bb-4cc7-a1a3-10b9ab9ebf2f" providerId="AD" clId="Web-{6352713E-3638-DED9-FECE-00E954719CFE}" dt="2023-11-21T07:33:05.286" v="12"/>
        <pc:sldMkLst>
          <pc:docMk/>
          <pc:sldMk cId="1420630218" sldId="631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3.848" v="11"/>
        <pc:sldMkLst>
          <pc:docMk/>
          <pc:sldMk cId="2017719703" sldId="632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3.098" v="10"/>
        <pc:sldMkLst>
          <pc:docMk/>
          <pc:sldMk cId="3659257730" sldId="633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2.629" v="9"/>
        <pc:sldMkLst>
          <pc:docMk/>
          <pc:sldMk cId="192479463" sldId="634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2.239" v="8"/>
        <pc:sldMkLst>
          <pc:docMk/>
          <pc:sldMk cId="956615300" sldId="635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1.754" v="7"/>
        <pc:sldMkLst>
          <pc:docMk/>
          <pc:sldMk cId="3317667795" sldId="636"/>
        </pc:sldMkLst>
      </pc:sldChg>
      <pc:sldChg chg="add del">
        <pc:chgData name="Mr S McNeill" userId="S::s.mcneill@oakwoodacademy.org.uk::6e724fb2-b9bb-4cc7-a1a3-10b9ab9ebf2f" providerId="AD" clId="Web-{6352713E-3638-DED9-FECE-00E954719CFE}" dt="2023-11-21T07:33:01.004" v="6"/>
        <pc:sldMkLst>
          <pc:docMk/>
          <pc:sldMk cId="1325301186" sldId="637"/>
        </pc:sldMkLst>
      </pc:sldChg>
      <pc:sldChg chg="add del">
        <pc:chgData name="Mr S McNeill" userId="S::s.mcneill@oakwoodacademy.org.uk::6e724fb2-b9bb-4cc7-a1a3-10b9ab9ebf2f" providerId="AD" clId="Web-{6352713E-3638-DED9-FECE-00E954719CFE}" dt="2023-11-21T07:33:08.348" v="13"/>
        <pc:sldMkLst>
          <pc:docMk/>
          <pc:sldMk cId="660182229" sldId="638"/>
        </pc:sldMkLst>
      </pc:sldChg>
      <pc:sldChg chg="add del">
        <pc:chgData name="Mr S McNeill" userId="S::s.mcneill@oakwoodacademy.org.uk::6e724fb2-b9bb-4cc7-a1a3-10b9ab9ebf2f" providerId="AD" clId="Web-{6352713E-3638-DED9-FECE-00E954719CFE}" dt="2023-11-21T07:33:08.348" v="14"/>
        <pc:sldMkLst>
          <pc:docMk/>
          <pc:sldMk cId="2423144145" sldId="639"/>
        </pc:sldMkLst>
      </pc:sldChg>
      <pc:sldChg chg="add">
        <pc:chgData name="Mr S McNeill" userId="S::s.mcneill@oakwoodacademy.org.uk::6e724fb2-b9bb-4cc7-a1a3-10b9ab9ebf2f" providerId="AD" clId="Web-{6352713E-3638-DED9-FECE-00E954719CFE}" dt="2023-11-21T07:33:11.817" v="15"/>
        <pc:sldMkLst>
          <pc:docMk/>
          <pc:sldMk cId="3910769243" sldId="642"/>
        </pc:sldMkLst>
      </pc:sldChg>
      <pc:sldChg chg="add">
        <pc:chgData name="Mr S McNeill" userId="S::s.mcneill@oakwoodacademy.org.uk::6e724fb2-b9bb-4cc7-a1a3-10b9ab9ebf2f" providerId="AD" clId="Web-{6352713E-3638-DED9-FECE-00E954719CFE}" dt="2023-11-21T07:33:11.911" v="16"/>
        <pc:sldMkLst>
          <pc:docMk/>
          <pc:sldMk cId="2460603578" sldId="643"/>
        </pc:sldMkLst>
      </pc:sldChg>
    </pc:docChg>
  </pc:docChgLst>
  <pc:docChgLst>
    <pc:chgData name="Mr S McNeill" userId="S::s.mcneill@oakwoodacademy.org.uk::6e724fb2-b9bb-4cc7-a1a3-10b9ab9ebf2f" providerId="AD" clId="Web-{8B7F0534-6B57-9008-BF12-E0D658FCB5A6}"/>
    <pc:docChg chg="delSld">
      <pc:chgData name="Mr S McNeill" userId="S::s.mcneill@oakwoodacademy.org.uk::6e724fb2-b9bb-4cc7-a1a3-10b9ab9ebf2f" providerId="AD" clId="Web-{8B7F0534-6B57-9008-BF12-E0D658FCB5A6}" dt="2023-12-04T10:44:32.739" v="0"/>
      <pc:docMkLst>
        <pc:docMk/>
      </pc:docMkLst>
      <pc:sldChg chg="del">
        <pc:chgData name="Mr S McNeill" userId="S::s.mcneill@oakwoodacademy.org.uk::6e724fb2-b9bb-4cc7-a1a3-10b9ab9ebf2f" providerId="AD" clId="Web-{8B7F0534-6B57-9008-BF12-E0D658FCB5A6}" dt="2023-12-04T10:44:32.739" v="0"/>
        <pc:sldMkLst>
          <pc:docMk/>
          <pc:sldMk cId="311050583" sldId="644"/>
        </pc:sldMkLst>
      </pc:sldChg>
    </pc:docChg>
  </pc:docChgLst>
  <pc:docChgLst>
    <pc:chgData name="Mrs K Jane" userId="S::k.jane@oakwoodacademy.org.uk::d9f48642-3057-4a70-867d-66c1f352d0a7" providerId="AD" clId="Web-{57933FD6-143E-1478-C236-BE0BB9CEF5FF}"/>
    <pc:docChg chg="modSld">
      <pc:chgData name="Mrs K Jane" userId="S::k.jane@oakwoodacademy.org.uk::d9f48642-3057-4a70-867d-66c1f352d0a7" providerId="AD" clId="Web-{57933FD6-143E-1478-C236-BE0BB9CEF5FF}" dt="2023-03-09T14:25:47.910" v="22" actId="20577"/>
      <pc:docMkLst>
        <pc:docMk/>
      </pc:docMkLst>
      <pc:sldChg chg="addSp modSp">
        <pc:chgData name="Mrs K Jane" userId="S::k.jane@oakwoodacademy.org.uk::d9f48642-3057-4a70-867d-66c1f352d0a7" providerId="AD" clId="Web-{57933FD6-143E-1478-C236-BE0BB9CEF5FF}" dt="2023-03-09T14:25:27.628" v="20" actId="20577"/>
        <pc:sldMkLst>
          <pc:docMk/>
          <pc:sldMk cId="2410351178" sldId="369"/>
        </pc:sldMkLst>
        <pc:spChg chg="mod">
          <ac:chgData name="Mrs K Jane" userId="S::k.jane@oakwoodacademy.org.uk::d9f48642-3057-4a70-867d-66c1f352d0a7" providerId="AD" clId="Web-{57933FD6-143E-1478-C236-BE0BB9CEF5FF}" dt="2023-03-09T14:25:27.628" v="20" actId="20577"/>
          <ac:spMkLst>
            <pc:docMk/>
            <pc:sldMk cId="2410351178" sldId="369"/>
            <ac:spMk id="3" creationId="{D11E7419-3233-6052-9969-F820351598CE}"/>
          </ac:spMkLst>
        </pc:spChg>
        <pc:picChg chg="mod">
          <ac:chgData name="Mrs K Jane" userId="S::k.jane@oakwoodacademy.org.uk::d9f48642-3057-4a70-867d-66c1f352d0a7" providerId="AD" clId="Web-{57933FD6-143E-1478-C236-BE0BB9CEF5FF}" dt="2023-03-09T14:24:15.611" v="7" actId="1076"/>
          <ac:picMkLst>
            <pc:docMk/>
            <pc:sldMk cId="2410351178" sldId="369"/>
            <ac:picMk id="2" creationId="{8DA9B15F-CFC1-F89E-DE2C-208AD5343D11}"/>
          </ac:picMkLst>
        </pc:picChg>
        <pc:picChg chg="add mod">
          <ac:chgData name="Mrs K Jane" userId="S::k.jane@oakwoodacademy.org.uk::d9f48642-3057-4a70-867d-66c1f352d0a7" providerId="AD" clId="Web-{57933FD6-143E-1478-C236-BE0BB9CEF5FF}" dt="2023-03-09T14:22:55.781" v="6" actId="1076"/>
          <ac:picMkLst>
            <pc:docMk/>
            <pc:sldMk cId="2410351178" sldId="369"/>
            <ac:picMk id="4" creationId="{FD19BFAB-59C7-9BB4-0471-8C0FF9BF83BC}"/>
          </ac:picMkLst>
        </pc:picChg>
      </pc:sldChg>
      <pc:sldChg chg="modSp">
        <pc:chgData name="Mrs K Jane" userId="S::k.jane@oakwoodacademy.org.uk::d9f48642-3057-4a70-867d-66c1f352d0a7" providerId="AD" clId="Web-{57933FD6-143E-1478-C236-BE0BB9CEF5FF}" dt="2023-03-09T14:25:47.910" v="22" actId="20577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57933FD6-143E-1478-C236-BE0BB9CEF5FF}" dt="2023-03-09T14:25:47.910" v="22" actId="20577"/>
          <ac:spMkLst>
            <pc:docMk/>
            <pc:sldMk cId="527756420" sldId="395"/>
            <ac:spMk id="16" creationId="{615A25AD-DAAE-C564-47C2-618CCB747C85}"/>
          </ac:spMkLst>
        </pc:spChg>
      </pc:sldChg>
    </pc:docChg>
  </pc:docChgLst>
  <pc:docChgLst>
    <pc:chgData name="Mr S McNeill" userId="S::s.mcneill@oakwoodacademy.org.uk::6e724fb2-b9bb-4cc7-a1a3-10b9ab9ebf2f" providerId="AD" clId="Web-{CD50D795-682C-A643-EDBC-19BCE2200ACC}"/>
    <pc:docChg chg="modSld">
      <pc:chgData name="Mr S McNeill" userId="S::s.mcneill@oakwoodacademy.org.uk::6e724fb2-b9bb-4cc7-a1a3-10b9ab9ebf2f" providerId="AD" clId="Web-{CD50D795-682C-A643-EDBC-19BCE2200ACC}" dt="2023-06-08T13:46:50.037" v="109"/>
      <pc:docMkLst>
        <pc:docMk/>
      </pc:docMkLst>
      <pc:sldChg chg="addSp modSp mod setBg">
        <pc:chgData name="Mr S McNeill" userId="S::s.mcneill@oakwoodacademy.org.uk::6e724fb2-b9bb-4cc7-a1a3-10b9ab9ebf2f" providerId="AD" clId="Web-{CD50D795-682C-A643-EDBC-19BCE2200ACC}" dt="2023-06-08T13:46:50.037" v="109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CD50D795-682C-A643-EDBC-19BCE2200ACC}" dt="2023-06-08T13:42:02.483" v="98" actId="20577"/>
          <ac:spMkLst>
            <pc:docMk/>
            <pc:sldMk cId="1247730729" sldId="461"/>
            <ac:spMk id="3" creationId="{60CDFF99-660F-2A5D-3C5E-8E6F7241E2B0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8" creationId="{A21FCE60-ECDB-49B1-A5CA-E834A33FEE46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0" creationId="{4E3AE8C3-8F65-40F4-BABE-E70F3830147B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2" creationId="{E2FC4764-B8D5-4F87-95DB-3125B2D12855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4" creationId="{B4C1654F-94F5-497E-8ECF-F2A7E84D6A63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6" creationId="{38FAA1A1-D861-433F-88FA-1E9D6FD31D11}"/>
          </ac:spMkLst>
        </pc:spChg>
        <pc:picChg chg="mod modCrop">
          <ac:chgData name="Mr S McNeill" userId="S::s.mcneill@oakwoodacademy.org.uk::6e724fb2-b9bb-4cc7-a1a3-10b9ab9ebf2f" providerId="AD" clId="Web-{CD50D795-682C-A643-EDBC-19BCE2200ACC}" dt="2023-06-08T13:46:50.037" v="109"/>
          <ac:picMkLst>
            <pc:docMk/>
            <pc:sldMk cId="1247730729" sldId="461"/>
            <ac:picMk id="2" creationId="{2DB611AA-4B36-1C52-DDD1-5A5AAAA5E1D0}"/>
          </ac:picMkLst>
        </pc:picChg>
      </pc:sldChg>
      <pc:sldChg chg="addSp modSp mod setBg">
        <pc:chgData name="Mr S McNeill" userId="S::s.mcneill@oakwoodacademy.org.uk::6e724fb2-b9bb-4cc7-a1a3-10b9ab9ebf2f" providerId="AD" clId="Web-{CD50D795-682C-A643-EDBC-19BCE2200ACC}" dt="2023-06-08T13:41:15.654" v="87" actId="1076"/>
        <pc:sldMkLst>
          <pc:docMk/>
          <pc:sldMk cId="2974682688" sldId="523"/>
        </pc:sldMkLst>
        <pc:spChg chg="mod">
          <ac:chgData name="Mr S McNeill" userId="S::s.mcneill@oakwoodacademy.org.uk::6e724fb2-b9bb-4cc7-a1a3-10b9ab9ebf2f" providerId="AD" clId="Web-{CD50D795-682C-A643-EDBC-19BCE2200ACC}" dt="2023-06-08T13:40:53.934" v="82" actId="20577"/>
          <ac:spMkLst>
            <pc:docMk/>
            <pc:sldMk cId="2974682688" sldId="523"/>
            <ac:spMk id="3" creationId="{D12072BF-3B8B-75EC-72A2-2CD1E6AE38E4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3" creationId="{A21FCE60-ECDB-49B1-A5CA-E834A33FEE46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5" creationId="{4E3AE8C3-8F65-40F4-BABE-E70F3830147B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7" creationId="{E2FC4764-B8D5-4F87-95DB-3125B2D12855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9" creationId="{B4C1654F-94F5-497E-8ECF-F2A7E84D6A63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41" creationId="{38FAA1A1-D861-433F-88FA-1E9D6FD31D11}"/>
          </ac:spMkLst>
        </pc:spChg>
        <pc:picChg chg="mod">
          <ac:chgData name="Mr S McNeill" userId="S::s.mcneill@oakwoodacademy.org.uk::6e724fb2-b9bb-4cc7-a1a3-10b9ab9ebf2f" providerId="AD" clId="Web-{CD50D795-682C-A643-EDBC-19BCE2200ACC}" dt="2023-06-08T13:41:15.654" v="87" actId="1076"/>
          <ac:picMkLst>
            <pc:docMk/>
            <pc:sldMk cId="2974682688" sldId="523"/>
            <ac:picMk id="1028" creationId="{00000000-0000-0000-0000-000000000000}"/>
          </ac:picMkLst>
        </pc:picChg>
      </pc:sldChg>
    </pc:docChg>
  </pc:docChgLst>
  <pc:docChgLst>
    <pc:chgData name="Mr D Wood" userId="S::d.wood@oakwoodacademy.org.uk::0cf25d92-2507-42a0-b96a-5e6bcd55648d" providerId="AD" clId="Web-{A898FAAE-E874-7FBA-D230-7667469249A5}"/>
    <pc:docChg chg="modSld">
      <pc:chgData name="Mr D Wood" userId="S::d.wood@oakwoodacademy.org.uk::0cf25d92-2507-42a0-b96a-5e6bcd55648d" providerId="AD" clId="Web-{A898FAAE-E874-7FBA-D230-7667469249A5}" dt="2023-05-23T08:40:28.968" v="99" actId="20577"/>
      <pc:docMkLst>
        <pc:docMk/>
      </pc:docMkLst>
      <pc:sldChg chg="modSp">
        <pc:chgData name="Mr D Wood" userId="S::d.wood@oakwoodacademy.org.uk::0cf25d92-2507-42a0-b96a-5e6bcd55648d" providerId="AD" clId="Web-{A898FAAE-E874-7FBA-D230-7667469249A5}" dt="2023-05-23T08:40:28.968" v="99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A898FAAE-E874-7FBA-D230-7667469249A5}" dt="2023-05-23T08:40:28.968" v="99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09C5EA28-A4C2-03F8-B6A1-22859D298031}"/>
    <pc:docChg chg="sldOrd">
      <pc:chgData name="Mr S McNeill" userId="S::s.mcneill@oakwoodacademy.org.uk::6e724fb2-b9bb-4cc7-a1a3-10b9ab9ebf2f" providerId="AD" clId="Web-{09C5EA28-A4C2-03F8-B6A1-22859D298031}" dt="2024-01-15T11:14:50.821" v="0"/>
      <pc:docMkLst>
        <pc:docMk/>
      </pc:docMkLst>
      <pc:sldChg chg="ord">
        <pc:chgData name="Mr S McNeill" userId="S::s.mcneill@oakwoodacademy.org.uk::6e724fb2-b9bb-4cc7-a1a3-10b9ab9ebf2f" providerId="AD" clId="Web-{09C5EA28-A4C2-03F8-B6A1-22859D298031}" dt="2024-01-15T11:14:50.821" v="0"/>
        <pc:sldMkLst>
          <pc:docMk/>
          <pc:sldMk cId="3716008237" sldId="734"/>
        </pc:sldMkLst>
      </pc:sldChg>
    </pc:docChg>
  </pc:docChgLst>
  <pc:docChgLst>
    <pc:chgData name="Mr J Hunt" userId="S::j.hunt@oakwoodacademy.org.uk::c2a5f0b3-16e4-4b6d-a0a0-8d166ab38ae0" providerId="AD" clId="Web-{DF58B100-1697-363A-C085-4DF494EC07F7}"/>
    <pc:docChg chg="addSld modSld sldOrd addMainMaster">
      <pc:chgData name="Mr J Hunt" userId="S::j.hunt@oakwoodacademy.org.uk::c2a5f0b3-16e4-4b6d-a0a0-8d166ab38ae0" providerId="AD" clId="Web-{DF58B100-1697-363A-C085-4DF494EC07F7}" dt="2023-11-08T14:34:04.318" v="7"/>
      <pc:docMkLst>
        <pc:docMk/>
      </pc:docMkLst>
      <pc:sldChg chg="delSp">
        <pc:chgData name="Mr J Hunt" userId="S::j.hunt@oakwoodacademy.org.uk::c2a5f0b3-16e4-4b6d-a0a0-8d166ab38ae0" providerId="AD" clId="Web-{DF58B100-1697-363A-C085-4DF494EC07F7}" dt="2023-11-08T14:32:55.768" v="1"/>
        <pc:sldMkLst>
          <pc:docMk/>
          <pc:sldMk cId="3127622783" sldId="593"/>
        </pc:sldMkLst>
        <pc:picChg chg="del">
          <ac:chgData name="Mr J Hunt" userId="S::j.hunt@oakwoodacademy.org.uk::c2a5f0b3-16e4-4b6d-a0a0-8d166ab38ae0" providerId="AD" clId="Web-{DF58B100-1697-363A-C085-4DF494EC07F7}" dt="2023-11-08T14:32:55.768" v="1"/>
          <ac:picMkLst>
            <pc:docMk/>
            <pc:sldMk cId="3127622783" sldId="593"/>
            <ac:picMk id="14" creationId="{55FE299F-35C9-130C-2EF9-6E9AA990D241}"/>
          </ac:picMkLst>
        </pc:picChg>
      </pc:sldChg>
      <pc:sldChg chg="addSp delSp modSp new">
        <pc:chgData name="Mr J Hunt" userId="S::j.hunt@oakwoodacademy.org.uk::c2a5f0b3-16e4-4b6d-a0a0-8d166ab38ae0" providerId="AD" clId="Web-{DF58B100-1697-363A-C085-4DF494EC07F7}" dt="2023-11-08T14:33:58.864" v="5"/>
        <pc:sldMkLst>
          <pc:docMk/>
          <pc:sldMk cId="2039666765" sldId="602"/>
        </pc:sldMkLst>
        <pc:spChg chg="del">
          <ac:chgData name="Mr J Hunt" userId="S::j.hunt@oakwoodacademy.org.uk::c2a5f0b3-16e4-4b6d-a0a0-8d166ab38ae0" providerId="AD" clId="Web-{DF58B100-1697-363A-C085-4DF494EC07F7}" dt="2023-11-08T14:32:59.425" v="2"/>
          <ac:spMkLst>
            <pc:docMk/>
            <pc:sldMk cId="2039666765" sldId="602"/>
            <ac:spMk id="3" creationId="{E3DBC711-B98C-CAF1-E3DE-735DCCCC1335}"/>
          </ac:spMkLst>
        </pc:spChg>
        <pc:spChg chg="add mod">
          <ac:chgData name="Mr J Hunt" userId="S::j.hunt@oakwoodacademy.org.uk::c2a5f0b3-16e4-4b6d-a0a0-8d166ab38ae0" providerId="AD" clId="Web-{DF58B100-1697-363A-C085-4DF494EC07F7}" dt="2023-11-08T14:33:58.864" v="5"/>
          <ac:spMkLst>
            <pc:docMk/>
            <pc:sldMk cId="2039666765" sldId="602"/>
            <ac:spMk id="6" creationId="{2A1428AC-B982-E16C-A49E-2E4A52682985}"/>
          </ac:spMkLst>
        </pc:spChg>
        <pc:picChg chg="add del mod ord">
          <ac:chgData name="Mr J Hunt" userId="S::j.hunt@oakwoodacademy.org.uk::c2a5f0b3-16e4-4b6d-a0a0-8d166ab38ae0" providerId="AD" clId="Web-{DF58B100-1697-363A-C085-4DF494EC07F7}" dt="2023-11-08T14:33:58.864" v="5"/>
          <ac:picMkLst>
            <pc:docMk/>
            <pc:sldMk cId="2039666765" sldId="602"/>
            <ac:picMk id="4" creationId="{A5513B60-5C60-B49E-4513-8A0719FB0499}"/>
          </ac:picMkLst>
        </pc:picChg>
      </pc:sldChg>
      <pc:sldChg chg="add ord">
        <pc:chgData name="Mr J Hunt" userId="S::j.hunt@oakwoodacademy.org.uk::c2a5f0b3-16e4-4b6d-a0a0-8d166ab38ae0" providerId="AD" clId="Web-{DF58B100-1697-363A-C085-4DF494EC07F7}" dt="2023-11-08T14:34:04.318" v="7"/>
        <pc:sldMkLst>
          <pc:docMk/>
          <pc:sldMk cId="1472343800" sldId="603"/>
        </pc:sldMkLst>
      </pc:sldChg>
      <pc:sldMasterChg chg="add addSldLayout">
        <pc:chgData name="Mr J Hunt" userId="S::j.hunt@oakwoodacademy.org.uk::c2a5f0b3-16e4-4b6d-a0a0-8d166ab38ae0" providerId="AD" clId="Web-{DF58B100-1697-363A-C085-4DF494EC07F7}" dt="2023-11-08T14:34:01.052" v="6"/>
        <pc:sldMasterMkLst>
          <pc:docMk/>
          <pc:sldMasterMk cId="409077120" sldId="2147483648"/>
        </pc:sldMasterMkLst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855096443" sldId="2147483649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1150669075" sldId="2147483650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2616350475" sldId="2147483651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2462593447" sldId="2147483652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4243723715" sldId="2147483653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2574104313" sldId="2147483654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904529206" sldId="2147483655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445883290" sldId="2147483656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1484838192" sldId="2147483657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1146099174" sldId="2147483658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844669694" sldId="2147483659"/>
          </pc:sldLayoutMkLst>
        </pc:sldLayoutChg>
      </pc:sldMasterChg>
    </pc:docChg>
  </pc:docChgLst>
  <pc:docChgLst>
    <pc:chgData name="Mr S McNeill" userId="S::s.mcneill@oakwoodacademy.org.uk::6e724fb2-b9bb-4cc7-a1a3-10b9ab9ebf2f" providerId="AD" clId="Web-{9F9B8227-66CC-36FB-235A-B2176AC375E0}"/>
    <pc:docChg chg="addSld delSld modSld">
      <pc:chgData name="Mr S McNeill" userId="S::s.mcneill@oakwoodacademy.org.uk::6e724fb2-b9bb-4cc7-a1a3-10b9ab9ebf2f" providerId="AD" clId="Web-{9F9B8227-66CC-36FB-235A-B2176AC375E0}" dt="2023-11-15T09:01:10.962" v="136"/>
      <pc:docMkLst>
        <pc:docMk/>
      </pc:docMkLst>
      <pc:sldChg chg="modSp">
        <pc:chgData name="Mr S McNeill" userId="S::s.mcneill@oakwoodacademy.org.uk::6e724fb2-b9bb-4cc7-a1a3-10b9ab9ebf2f" providerId="AD" clId="Web-{9F9B8227-66CC-36FB-235A-B2176AC375E0}" dt="2023-11-15T08:04:54.394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9F9B8227-66CC-36FB-235A-B2176AC375E0}" dt="2023-11-15T08:04:54.394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9F9B8227-66CC-36FB-235A-B2176AC375E0}" dt="2023-11-15T08:59:44.397" v="93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9F9B8227-66CC-36FB-235A-B2176AC375E0}" dt="2023-11-15T08:59:44.397" v="9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 modSp">
        <pc:chgData name="Mr S McNeill" userId="S::s.mcneill@oakwoodacademy.org.uk::6e724fb2-b9bb-4cc7-a1a3-10b9ab9ebf2f" providerId="AD" clId="Web-{9F9B8227-66CC-36FB-235A-B2176AC375E0}" dt="2023-11-15T08:07:22.311" v="6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9F9B8227-66CC-36FB-235A-B2176AC375E0}" dt="2023-11-15T08:07:22.311" v="65" actId="20577"/>
          <ac:spMkLst>
            <pc:docMk/>
            <pc:sldMk cId="1722304061" sldId="460"/>
            <ac:spMk id="3" creationId="{CE1A3570-8769-B36E-A556-0A5A48AF4C1A}"/>
          </ac:spMkLst>
        </pc:spChg>
        <pc:picChg chg="mod">
          <ac:chgData name="Mr S McNeill" userId="S::s.mcneill@oakwoodacademy.org.uk::6e724fb2-b9bb-4cc7-a1a3-10b9ab9ebf2f" providerId="AD" clId="Web-{9F9B8227-66CC-36FB-235A-B2176AC375E0}" dt="2023-11-15T08:05:13.239" v="12" actId="1076"/>
          <ac:picMkLst>
            <pc:docMk/>
            <pc:sldMk cId="1722304061" sldId="460"/>
            <ac:picMk id="5" creationId="{11FE6154-8B77-B7B7-8D8E-642AF8FA961E}"/>
          </ac:picMkLst>
        </pc:picChg>
        <pc:picChg chg="mod">
          <ac:chgData name="Mr S McNeill" userId="S::s.mcneill@oakwoodacademy.org.uk::6e724fb2-b9bb-4cc7-a1a3-10b9ab9ebf2f" providerId="AD" clId="Web-{9F9B8227-66CC-36FB-235A-B2176AC375E0}" dt="2023-11-15T08:05:13.239" v="13" actId="1076"/>
          <ac:picMkLst>
            <pc:docMk/>
            <pc:sldMk cId="1722304061" sldId="460"/>
            <ac:picMk id="6" creationId="{59E5ABD2-FB3A-8537-EABB-5130E31EFE8D}"/>
          </ac:picMkLst>
        </pc:picChg>
        <pc:picChg chg="mod">
          <ac:chgData name="Mr S McNeill" userId="S::s.mcneill@oakwoodacademy.org.uk::6e724fb2-b9bb-4cc7-a1a3-10b9ab9ebf2f" providerId="AD" clId="Web-{9F9B8227-66CC-36FB-235A-B2176AC375E0}" dt="2023-11-15T08:05:13.239" v="14" actId="1076"/>
          <ac:picMkLst>
            <pc:docMk/>
            <pc:sldMk cId="1722304061" sldId="460"/>
            <ac:picMk id="7" creationId="{EA5926E3-42E2-3E69-393E-2B923FE8256C}"/>
          </ac:picMkLst>
        </pc:picChg>
        <pc:picChg chg="mod">
          <ac:chgData name="Mr S McNeill" userId="S::s.mcneill@oakwoodacademy.org.uk::6e724fb2-b9bb-4cc7-a1a3-10b9ab9ebf2f" providerId="AD" clId="Web-{9F9B8227-66CC-36FB-235A-B2176AC375E0}" dt="2023-11-15T08:05:13.255" v="15" actId="1076"/>
          <ac:picMkLst>
            <pc:docMk/>
            <pc:sldMk cId="1722304061" sldId="460"/>
            <ac:picMk id="9" creationId="{12B9A63A-147F-FDF1-B97B-0446DFA4B512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082" v="3"/>
          <ac:picMkLst>
            <pc:docMk/>
            <pc:sldMk cId="1722304061" sldId="460"/>
            <ac:picMk id="11" creationId="{1BE11E01-C17D-C195-37B7-CEB9C604CB47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113" v="4"/>
          <ac:picMkLst>
            <pc:docMk/>
            <pc:sldMk cId="1722304061" sldId="460"/>
            <ac:picMk id="13" creationId="{21986DF3-0E12-11A9-9398-AF88A5AA50F4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129" v="5"/>
          <ac:picMkLst>
            <pc:docMk/>
            <pc:sldMk cId="1722304061" sldId="460"/>
            <ac:picMk id="15" creationId="{02EAC1E5-62BF-1ACE-1328-2004C2796956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395" v="6"/>
          <ac:picMkLst>
            <pc:docMk/>
            <pc:sldMk cId="1722304061" sldId="460"/>
            <ac:picMk id="17" creationId="{A6B23A67-26B4-1128-4641-950E95224F5B}"/>
          </ac:picMkLst>
        </pc:picChg>
      </pc:sldChg>
      <pc:sldChg chg="modSp">
        <pc:chgData name="Mr S McNeill" userId="S::s.mcneill@oakwoodacademy.org.uk::6e724fb2-b9bb-4cc7-a1a3-10b9ab9ebf2f" providerId="AD" clId="Web-{9F9B8227-66CC-36FB-235A-B2176AC375E0}" dt="2023-11-15T08:59:21.286" v="81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9F9B8227-66CC-36FB-235A-B2176AC375E0}" dt="2023-11-15T08:59:21.286" v="81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9F9B8227-66CC-36FB-235A-B2176AC375E0}" dt="2023-11-15T09:00:41.617" v="116" actId="20577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9F9B8227-66CC-36FB-235A-B2176AC375E0}" dt="2023-11-15T09:00:41.617" v="116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del">
        <pc:chgData name="Mr S McNeill" userId="S::s.mcneill@oakwoodacademy.org.uk::6e724fb2-b9bb-4cc7-a1a3-10b9ab9ebf2f" providerId="AD" clId="Web-{9F9B8227-66CC-36FB-235A-B2176AC375E0}" dt="2023-11-15T09:00:43.352" v="117"/>
        <pc:sldMkLst>
          <pc:docMk/>
          <pc:sldMk cId="1472343800" sldId="603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45.227" v="119"/>
        <pc:sldMkLst>
          <pc:docMk/>
          <pc:sldMk cId="641457208" sldId="606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45.805" v="120"/>
        <pc:sldMkLst>
          <pc:docMk/>
          <pc:sldMk cId="106916443" sldId="607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57.586" v="127"/>
        <pc:sldMkLst>
          <pc:docMk/>
          <pc:sldMk cId="2172845663" sldId="608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2.462" v="131"/>
        <pc:sldMkLst>
          <pc:docMk/>
          <pc:sldMk cId="1028545294" sldId="609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4.790" v="134"/>
        <pc:sldMkLst>
          <pc:docMk/>
          <pc:sldMk cId="4160557625" sldId="610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5.337" v="135"/>
        <pc:sldMkLst>
          <pc:docMk/>
          <pc:sldMk cId="2151358303" sldId="611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44.649" v="118"/>
        <pc:sldMkLst>
          <pc:docMk/>
          <pc:sldMk cId="4158631202" sldId="612"/>
        </pc:sldMkLst>
      </pc:sldChg>
      <pc:sldChg chg="addSp delSp modSp">
        <pc:chgData name="Mr S McNeill" userId="S::s.mcneill@oakwoodacademy.org.uk::6e724fb2-b9bb-4cc7-a1a3-10b9ab9ebf2f" providerId="AD" clId="Web-{9F9B8227-66CC-36FB-235A-B2176AC375E0}" dt="2023-11-15T09:00:59.602" v="128"/>
        <pc:sldMkLst>
          <pc:docMk/>
          <pc:sldMk cId="3433018417" sldId="614"/>
        </pc:sldMkLst>
        <pc:spChg chg="add mod">
          <ac:chgData name="Mr S McNeill" userId="S::s.mcneill@oakwoodacademy.org.uk::6e724fb2-b9bb-4cc7-a1a3-10b9ab9ebf2f" providerId="AD" clId="Web-{9F9B8227-66CC-36FB-235A-B2176AC375E0}" dt="2023-11-15T09:00:59.602" v="128"/>
          <ac:spMkLst>
            <pc:docMk/>
            <pc:sldMk cId="3433018417" sldId="614"/>
            <ac:spMk id="3" creationId="{B5B8AA2E-E211-A024-7D53-348A88EFB727}"/>
          </ac:spMkLst>
        </pc:spChg>
        <pc:picChg chg="del">
          <ac:chgData name="Mr S McNeill" userId="S::s.mcneill@oakwoodacademy.org.uk::6e724fb2-b9bb-4cc7-a1a3-10b9ab9ebf2f" providerId="AD" clId="Web-{9F9B8227-66CC-36FB-235A-B2176AC375E0}" dt="2023-11-15T09:00:59.602" v="128"/>
          <ac:picMkLst>
            <pc:docMk/>
            <pc:sldMk cId="3433018417" sldId="614"/>
            <ac:picMk id="4" creationId="{7FFDCBCD-DEBA-47E5-ACF5-DD9DB512BDAB}"/>
          </ac:picMkLst>
        </pc:picChg>
      </pc:sldChg>
      <pc:sldChg chg="del">
        <pc:chgData name="Mr S McNeill" userId="S::s.mcneill@oakwoodacademy.org.uk::6e724fb2-b9bb-4cc7-a1a3-10b9ab9ebf2f" providerId="AD" clId="Web-{9F9B8227-66CC-36FB-235A-B2176AC375E0}" dt="2023-11-15T09:00:57.040" v="126"/>
        <pc:sldMkLst>
          <pc:docMk/>
          <pc:sldMk cId="521943093" sldId="615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56.508" v="125"/>
        <pc:sldMkLst>
          <pc:docMk/>
          <pc:sldMk cId="3360623676" sldId="616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1.930" v="130"/>
        <pc:sldMkLst>
          <pc:docMk/>
          <pc:sldMk cId="4153224499" sldId="617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1.508" v="129"/>
        <pc:sldMkLst>
          <pc:docMk/>
          <pc:sldMk cId="2806064841" sldId="618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3.821" v="133"/>
        <pc:sldMkLst>
          <pc:docMk/>
          <pc:sldMk cId="1790597088" sldId="619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3.430" v="132"/>
        <pc:sldMkLst>
          <pc:docMk/>
          <pc:sldMk cId="3784725983" sldId="620"/>
        </pc:sldMkLst>
      </pc:sldChg>
      <pc:sldChg chg="delSp">
        <pc:chgData name="Mr S McNeill" userId="S::s.mcneill@oakwoodacademy.org.uk::6e724fb2-b9bb-4cc7-a1a3-10b9ab9ebf2f" providerId="AD" clId="Web-{9F9B8227-66CC-36FB-235A-B2176AC375E0}" dt="2023-11-15T09:00:55.336" v="124"/>
        <pc:sldMkLst>
          <pc:docMk/>
          <pc:sldMk cId="2810916968" sldId="621"/>
        </pc:sldMkLst>
        <pc:spChg chg="del">
          <ac:chgData name="Mr S McNeill" userId="S::s.mcneill@oakwoodacademy.org.uk::6e724fb2-b9bb-4cc7-a1a3-10b9ab9ebf2f" providerId="AD" clId="Web-{9F9B8227-66CC-36FB-235A-B2176AC375E0}" dt="2023-11-15T09:00:51.649" v="122"/>
          <ac:spMkLst>
            <pc:docMk/>
            <pc:sldMk cId="2810916968" sldId="621"/>
            <ac:spMk id="7" creationId="{03E86401-37D1-BE24-D8D6-DDD5250906D9}"/>
          </ac:spMkLst>
        </pc:spChg>
        <pc:picChg chg="del">
          <ac:chgData name="Mr S McNeill" userId="S::s.mcneill@oakwoodacademy.org.uk::6e724fb2-b9bb-4cc7-a1a3-10b9ab9ebf2f" providerId="AD" clId="Web-{9F9B8227-66CC-36FB-235A-B2176AC375E0}" dt="2023-11-15T09:00:50.008" v="121"/>
          <ac:picMkLst>
            <pc:docMk/>
            <pc:sldMk cId="2810916968" sldId="621"/>
            <ac:picMk id="4" creationId="{38ABD5FB-D986-FDE4-F5CC-46668C1019FA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9:00:52.461" v="123"/>
          <ac:picMkLst>
            <pc:docMk/>
            <pc:sldMk cId="2810916968" sldId="621"/>
            <ac:picMk id="9" creationId="{F2C51A6B-C1C3-66D2-B357-C278BF3565DB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9:00:55.336" v="124"/>
          <ac:picMkLst>
            <pc:docMk/>
            <pc:sldMk cId="2810916968" sldId="621"/>
            <ac:picMk id="10" creationId="{9B92AA3A-8A35-C109-D48C-CCFAD1DFDF95}"/>
          </ac:picMkLst>
        </pc:picChg>
      </pc:sldChg>
      <pc:sldChg chg="modSp">
        <pc:chgData name="Mr S McNeill" userId="S::s.mcneill@oakwoodacademy.org.uk::6e724fb2-b9bb-4cc7-a1a3-10b9ab9ebf2f" providerId="AD" clId="Web-{9F9B8227-66CC-36FB-235A-B2176AC375E0}" dt="2023-11-15T09:00:12.976" v="104"/>
        <pc:sldMkLst>
          <pc:docMk/>
          <pc:sldMk cId="3012103292" sldId="622"/>
        </pc:sldMkLst>
        <pc:graphicFrameChg chg="mod modGraphic">
          <ac:chgData name="Mr S McNeill" userId="S::s.mcneill@oakwoodacademy.org.uk::6e724fb2-b9bb-4cc7-a1a3-10b9ab9ebf2f" providerId="AD" clId="Web-{9F9B8227-66CC-36FB-235A-B2176AC375E0}" dt="2023-11-15T09:00:12.976" v="104"/>
          <ac:graphicFrameMkLst>
            <pc:docMk/>
            <pc:sldMk cId="3012103292" sldId="622"/>
            <ac:graphicFrameMk id="4" creationId="{70F33AAD-4441-CE3D-73B0-B6A016977DD1}"/>
          </ac:graphicFrameMkLst>
        </pc:graphicFrameChg>
      </pc:sldChg>
      <pc:sldChg chg="add">
        <pc:chgData name="Mr S McNeill" userId="S::s.mcneill@oakwoodacademy.org.uk::6e724fb2-b9bb-4cc7-a1a3-10b9ab9ebf2f" providerId="AD" clId="Web-{9F9B8227-66CC-36FB-235A-B2176AC375E0}" dt="2023-11-15T09:01:10.962" v="136"/>
        <pc:sldMkLst>
          <pc:docMk/>
          <pc:sldMk cId="3637497517" sldId="624"/>
        </pc:sldMkLst>
      </pc:sldChg>
    </pc:docChg>
  </pc:docChgLst>
  <pc:docChgLst>
    <pc:chgData name="Miss E Murray" userId="S::e.murray@oakwoodacademy.org.uk::419b8717-efc9-4596-8a8e-781aed5134cd" providerId="AD" clId="Web-{E72F4571-D865-567D-55E2-93BE45668736}"/>
    <pc:docChg chg="modSld">
      <pc:chgData name="Miss E Murray" userId="S::e.murray@oakwoodacademy.org.uk::419b8717-efc9-4596-8a8e-781aed5134cd" providerId="AD" clId="Web-{E72F4571-D865-567D-55E2-93BE45668736}" dt="2023-07-13T10:03:49.899" v="1" actId="14100"/>
      <pc:docMkLst>
        <pc:docMk/>
      </pc:docMkLst>
      <pc:sldChg chg="modSp">
        <pc:chgData name="Miss E Murray" userId="S::e.murray@oakwoodacademy.org.uk::419b8717-efc9-4596-8a8e-781aed5134cd" providerId="AD" clId="Web-{E72F4571-D865-567D-55E2-93BE45668736}" dt="2023-07-13T10:03:49.899" v="1" actId="14100"/>
        <pc:sldMkLst>
          <pc:docMk/>
          <pc:sldMk cId="689655962" sldId="505"/>
        </pc:sldMkLst>
        <pc:picChg chg="mod">
          <ac:chgData name="Miss E Murray" userId="S::e.murray@oakwoodacademy.org.uk::419b8717-efc9-4596-8a8e-781aed5134cd" providerId="AD" clId="Web-{E72F4571-D865-567D-55E2-93BE45668736}" dt="2023-07-13T10:03:49.899" v="1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iss G MacNaughton" userId="S::g.macnaughton@oakwoodacademy.org.uk::b20ee1b3-b22d-493d-a4a8-3e38676e88b8" providerId="AD" clId="Web-{F16AA521-FA69-0E33-7CD9-CF5A3982DC57}"/>
    <pc:docChg chg="addSld modSld addMainMaster">
      <pc:chgData name="Miss G MacNaughton" userId="S::g.macnaughton@oakwoodacademy.org.uk::b20ee1b3-b22d-493d-a4a8-3e38676e88b8" providerId="AD" clId="Web-{F16AA521-FA69-0E33-7CD9-CF5A3982DC57}" dt="2023-06-05T09:43:00.720" v="5"/>
      <pc:docMkLst>
        <pc:docMk/>
      </pc:docMkLst>
      <pc:sldChg chg="addSp delSp modSp">
        <pc:chgData name="Miss G MacNaughton" userId="S::g.macnaughton@oakwoodacademy.org.uk::b20ee1b3-b22d-493d-a4a8-3e38676e88b8" providerId="AD" clId="Web-{F16AA521-FA69-0E33-7CD9-CF5A3982DC57}" dt="2023-06-05T09:42:50.564" v="4"/>
        <pc:sldMkLst>
          <pc:docMk/>
          <pc:sldMk cId="3648244746" sldId="509"/>
        </pc:sldMkLst>
        <pc:spChg chg="add del mod">
          <ac:chgData name="Miss G MacNaughton" userId="S::g.macnaughton@oakwoodacademy.org.uk::b20ee1b3-b22d-493d-a4a8-3e38676e88b8" providerId="AD" clId="Web-{F16AA521-FA69-0E33-7CD9-CF5A3982DC57}" dt="2023-06-05T09:42:50.564" v="4"/>
          <ac:spMkLst>
            <pc:docMk/>
            <pc:sldMk cId="3648244746" sldId="509"/>
            <ac:spMk id="2" creationId="{19EECD53-4402-F1CC-8A0C-F627FB4D4D34}"/>
          </ac:spMkLst>
        </pc:spChg>
      </pc:sldChg>
      <pc:sldChg chg="add">
        <pc:chgData name="Miss G MacNaughton" userId="S::g.macnaughton@oakwoodacademy.org.uk::b20ee1b3-b22d-493d-a4a8-3e38676e88b8" providerId="AD" clId="Web-{F16AA521-FA69-0E33-7CD9-CF5A3982DC57}" dt="2023-06-05T09:43:00.720" v="5"/>
        <pc:sldMkLst>
          <pc:docMk/>
          <pc:sldMk cId="3621583270" sldId="520"/>
        </pc:sldMkLst>
      </pc:sldChg>
      <pc:sldMasterChg chg="add addSldLayout">
        <pc:chgData name="Miss G MacNaughton" userId="S::g.macnaughton@oakwoodacademy.org.uk::b20ee1b3-b22d-493d-a4a8-3e38676e88b8" providerId="AD" clId="Web-{F16AA521-FA69-0E33-7CD9-CF5A3982DC57}" dt="2023-06-05T09:43:00.720" v="5"/>
        <pc:sldMasterMkLst>
          <pc:docMk/>
          <pc:sldMasterMk cId="1337428053" sldId="2147483685"/>
        </pc:sldMasterMkLst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1523109477" sldId="2147483674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2235095163" sldId="2147483675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3713230384" sldId="2147483676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425093622" sldId="2147483677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522244903" sldId="2147483678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3951652580" sldId="2147483679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3140184192" sldId="2147483680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25650135" sldId="2147483681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4057054540" sldId="2147483682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575339340" sldId="2147483683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2852698187" sldId="2147483684"/>
          </pc:sldLayoutMkLst>
        </pc:sldLayoutChg>
      </pc:sldMasterChg>
    </pc:docChg>
  </pc:docChgLst>
  <pc:docChgLst>
    <pc:chgData name="Mr S McNeill" userId="S::s.mcneill@oakwoodacademy.org.uk::6e724fb2-b9bb-4cc7-a1a3-10b9ab9ebf2f" providerId="AD" clId="Web-{91C80193-3A08-F568-F6BD-B15698219797}"/>
    <pc:docChg chg="modSld">
      <pc:chgData name="Mr S McNeill" userId="S::s.mcneill@oakwoodacademy.org.uk::6e724fb2-b9bb-4cc7-a1a3-10b9ab9ebf2f" providerId="AD" clId="Web-{91C80193-3A08-F568-F6BD-B15698219797}" dt="2023-11-06T10:40:22.578" v="17" actId="20577"/>
      <pc:docMkLst>
        <pc:docMk/>
      </pc:docMkLst>
      <pc:sldChg chg="modSp">
        <pc:chgData name="Mr S McNeill" userId="S::s.mcneill@oakwoodacademy.org.uk::6e724fb2-b9bb-4cc7-a1a3-10b9ab9ebf2f" providerId="AD" clId="Web-{91C80193-3A08-F568-F6BD-B15698219797}" dt="2023-11-06T10:40:22.578" v="17" actId="20577"/>
        <pc:sldMkLst>
          <pc:docMk/>
          <pc:sldMk cId="2529357042" sldId="599"/>
        </pc:sldMkLst>
        <pc:spChg chg="mod">
          <ac:chgData name="Mr S McNeill" userId="S::s.mcneill@oakwoodacademy.org.uk::6e724fb2-b9bb-4cc7-a1a3-10b9ab9ebf2f" providerId="AD" clId="Web-{91C80193-3A08-F568-F6BD-B15698219797}" dt="2023-11-06T10:40:22.578" v="17" actId="20577"/>
          <ac:spMkLst>
            <pc:docMk/>
            <pc:sldMk cId="2529357042" sldId="599"/>
            <ac:spMk id="3" creationId="{00000000-0000-0000-0000-000000000000}"/>
          </ac:spMkLst>
        </pc:spChg>
      </pc:sldChg>
    </pc:docChg>
  </pc:docChgLst>
  <pc:docChgLst>
    <pc:chgData name="Tom Hawley" userId="S::t.hawley@oakwoodacademy.org.uk::3e84735d-5b25-46eb-95e4-ffb5f497b7bf" providerId="AD" clId="Web-{C48A85BD-4FA3-44D3-048D-4E31D78FEC08}"/>
    <pc:docChg chg="sldOrd">
      <pc:chgData name="Tom Hawley" userId="S::t.hawley@oakwoodacademy.org.uk::3e84735d-5b25-46eb-95e4-ffb5f497b7bf" providerId="AD" clId="Web-{C48A85BD-4FA3-44D3-048D-4E31D78FEC08}" dt="2024-01-22T11:00:51.394" v="0"/>
      <pc:docMkLst>
        <pc:docMk/>
      </pc:docMkLst>
      <pc:sldChg chg="ord">
        <pc:chgData name="Tom Hawley" userId="S::t.hawley@oakwoodacademy.org.uk::3e84735d-5b25-46eb-95e4-ffb5f497b7bf" providerId="AD" clId="Web-{C48A85BD-4FA3-44D3-048D-4E31D78FEC08}" dt="2024-01-22T11:00:51.394" v="0"/>
        <pc:sldMkLst>
          <pc:docMk/>
          <pc:sldMk cId="2716626414" sldId="747"/>
        </pc:sldMkLst>
      </pc:sldChg>
    </pc:docChg>
  </pc:docChgLst>
  <pc:docChgLst>
    <pc:chgData name="Miss R Clark" userId="S::r.clark@oakwoodacademy.org.uk::99dcf77b-66c3-48cf-91a1-6927d6f5135c" providerId="AD" clId="Web-{8333BCB2-D880-6E8A-BE43-1B16D5771F21}"/>
    <pc:docChg chg="modSld">
      <pc:chgData name="Miss R Clark" userId="S::r.clark@oakwoodacademy.org.uk::99dcf77b-66c3-48cf-91a1-6927d6f5135c" providerId="AD" clId="Web-{8333BCB2-D880-6E8A-BE43-1B16D5771F21}" dt="2023-09-13T10:02:35.040" v="5" actId="14100"/>
      <pc:docMkLst>
        <pc:docMk/>
      </pc:docMkLst>
      <pc:sldChg chg="modSp">
        <pc:chgData name="Miss R Clark" userId="S::r.clark@oakwoodacademy.org.uk::99dcf77b-66c3-48cf-91a1-6927d6f5135c" providerId="AD" clId="Web-{8333BCB2-D880-6E8A-BE43-1B16D5771F21}" dt="2023-09-13T10:02:35.040" v="5" actId="14100"/>
        <pc:sldMkLst>
          <pc:docMk/>
          <pc:sldMk cId="1822644061" sldId="539"/>
        </pc:sldMkLst>
        <pc:picChg chg="mod">
          <ac:chgData name="Miss R Clark" userId="S::r.clark@oakwoodacademy.org.uk::99dcf77b-66c3-48cf-91a1-6927d6f5135c" providerId="AD" clId="Web-{8333BCB2-D880-6E8A-BE43-1B16D5771F21}" dt="2023-09-13T09:59:17.190" v="1" actId="1076"/>
          <ac:picMkLst>
            <pc:docMk/>
            <pc:sldMk cId="1822644061" sldId="539"/>
            <ac:picMk id="4" creationId="{DC32039E-C735-D3C6-1841-69A4BB4931DF}"/>
          </ac:picMkLst>
        </pc:picChg>
        <pc:picChg chg="mod">
          <ac:chgData name="Miss R Clark" userId="S::r.clark@oakwoodacademy.org.uk::99dcf77b-66c3-48cf-91a1-6927d6f5135c" providerId="AD" clId="Web-{8333BCB2-D880-6E8A-BE43-1B16D5771F21}" dt="2023-09-13T10:02:35.040" v="5" actId="14100"/>
          <ac:picMkLst>
            <pc:docMk/>
            <pc:sldMk cId="1822644061" sldId="539"/>
            <ac:picMk id="6" creationId="{078EF489-522C-B859-5DC8-49124D0D47CF}"/>
          </ac:picMkLst>
        </pc:picChg>
      </pc:sldChg>
    </pc:docChg>
  </pc:docChgLst>
  <pc:docChgLst>
    <pc:chgData name="Mrs K Jane" userId="S::k.jane@oakwoodacademy.org.uk::d9f48642-3057-4a70-867d-66c1f352d0a7" providerId="AD" clId="Web-{14B00984-102E-C2BA-002B-E4F247C803AB}"/>
    <pc:docChg chg="addSld modSld sldOrd">
      <pc:chgData name="Mrs K Jane" userId="S::k.jane@oakwoodacademy.org.uk::d9f48642-3057-4a70-867d-66c1f352d0a7" providerId="AD" clId="Web-{14B00984-102E-C2BA-002B-E4F247C803AB}" dt="2023-05-22T08:48:11.529" v="58" actId="1076"/>
      <pc:docMkLst>
        <pc:docMk/>
      </pc:docMkLst>
      <pc:sldChg chg="addSp delSp modSp">
        <pc:chgData name="Mrs K Jane" userId="S::k.jane@oakwoodacademy.org.uk::d9f48642-3057-4a70-867d-66c1f352d0a7" providerId="AD" clId="Web-{14B00984-102E-C2BA-002B-E4F247C803AB}" dt="2023-05-22T08:48:11.529" v="58" actId="1076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14B00984-102E-C2BA-002B-E4F247C803AB}" dt="2023-05-22T08:48:09.279" v="57" actId="1076"/>
          <ac:spMkLst>
            <pc:docMk/>
            <pc:sldMk cId="689655962" sldId="505"/>
            <ac:spMk id="5" creationId="{2AAA137F-BCC8-67C7-098B-7477DBAC3DC2}"/>
          </ac:spMkLst>
        </pc:spChg>
        <pc:picChg chg="add del mod">
          <ac:chgData name="Mrs K Jane" userId="S::k.jane@oakwoodacademy.org.uk::d9f48642-3057-4a70-867d-66c1f352d0a7" providerId="AD" clId="Web-{14B00984-102E-C2BA-002B-E4F247C803AB}" dt="2023-05-22T08:18:37.887" v="6"/>
          <ac:picMkLst>
            <pc:docMk/>
            <pc:sldMk cId="689655962" sldId="505"/>
            <ac:picMk id="3" creationId="{13DCE99B-56D9-4770-D19D-9EC8B5A813A8}"/>
          </ac:picMkLst>
        </pc:picChg>
        <pc:picChg chg="add mod">
          <ac:chgData name="Mrs K Jane" userId="S::k.jane@oakwoodacademy.org.uk::d9f48642-3057-4a70-867d-66c1f352d0a7" providerId="AD" clId="Web-{14B00984-102E-C2BA-002B-E4F247C803AB}" dt="2023-05-22T08:48:11.529" v="58" actId="1076"/>
          <ac:picMkLst>
            <pc:docMk/>
            <pc:sldMk cId="689655962" sldId="505"/>
            <ac:picMk id="3" creationId="{CDFBADD5-195D-E35D-F729-AFEB7F3B6AB0}"/>
          </ac:picMkLst>
        </pc:picChg>
        <pc:picChg chg="add mod">
          <ac:chgData name="Mrs K Jane" userId="S::k.jane@oakwoodacademy.org.uk::d9f48642-3057-4a70-867d-66c1f352d0a7" providerId="AD" clId="Web-{14B00984-102E-C2BA-002B-E4F247C803AB}" dt="2023-05-22T08:18:54.559" v="10" actId="14100"/>
          <ac:picMkLst>
            <pc:docMk/>
            <pc:sldMk cId="689655962" sldId="505"/>
            <ac:picMk id="4" creationId="{277E03E3-407B-92FD-893F-9F29736848C5}"/>
          </ac:picMkLst>
        </pc:picChg>
        <pc:picChg chg="add mod">
          <ac:chgData name="Mrs K Jane" userId="S::k.jane@oakwoodacademy.org.uk::d9f48642-3057-4a70-867d-66c1f352d0a7" providerId="AD" clId="Web-{14B00984-102E-C2BA-002B-E4F247C803AB}" dt="2023-05-22T08:46:46.338" v="49" actId="1076"/>
          <ac:picMkLst>
            <pc:docMk/>
            <pc:sldMk cId="689655962" sldId="505"/>
            <ac:picMk id="6" creationId="{307461DB-3BE4-990E-364C-A309D6C5CEC9}"/>
          </ac:picMkLst>
        </pc:picChg>
      </pc:sldChg>
      <pc:sldChg chg="addSp delSp modSp new ord">
        <pc:chgData name="Mrs K Jane" userId="S::k.jane@oakwoodacademy.org.uk::d9f48642-3057-4a70-867d-66c1f352d0a7" providerId="AD" clId="Web-{14B00984-102E-C2BA-002B-E4F247C803AB}" dt="2023-05-22T08:24:57.433" v="34"/>
        <pc:sldMkLst>
          <pc:docMk/>
          <pc:sldMk cId="814352789" sldId="515"/>
        </pc:sldMkLst>
        <pc:spChg chg="del">
          <ac:chgData name="Mrs K Jane" userId="S::k.jane@oakwoodacademy.org.uk::d9f48642-3057-4a70-867d-66c1f352d0a7" providerId="AD" clId="Web-{14B00984-102E-C2BA-002B-E4F247C803AB}" dt="2023-05-22T08:19:56.921" v="13"/>
          <ac:spMkLst>
            <pc:docMk/>
            <pc:sldMk cId="814352789" sldId="515"/>
            <ac:spMk id="2" creationId="{31269BDC-5D23-F4D7-FB99-36F6AB32EFEC}"/>
          </ac:spMkLst>
        </pc:spChg>
        <pc:spChg chg="del">
          <ac:chgData name="Mrs K Jane" userId="S::k.jane@oakwoodacademy.org.uk::d9f48642-3057-4a70-867d-66c1f352d0a7" providerId="AD" clId="Web-{14B00984-102E-C2BA-002B-E4F247C803AB}" dt="2023-05-22T08:20:01" v="14"/>
          <ac:spMkLst>
            <pc:docMk/>
            <pc:sldMk cId="814352789" sldId="515"/>
            <ac:spMk id="3" creationId="{BB976A7E-F279-D89B-4BF9-0406295DAF09}"/>
          </ac:spMkLst>
        </pc:spChg>
        <pc:picChg chg="add mod">
          <ac:chgData name="Mrs K Jane" userId="S::k.jane@oakwoodacademy.org.uk::d9f48642-3057-4a70-867d-66c1f352d0a7" providerId="AD" clId="Web-{14B00984-102E-C2BA-002B-E4F247C803AB}" dt="2023-05-22T08:24:34.463" v="33" actId="14100"/>
          <ac:picMkLst>
            <pc:docMk/>
            <pc:sldMk cId="814352789" sldId="515"/>
            <ac:picMk id="4" creationId="{19CA4778-03D2-03B7-58DC-AF006E7572BB}"/>
          </ac:picMkLst>
        </pc:picChg>
      </pc:sldChg>
      <pc:sldChg chg="addSp delSp modSp new ord">
        <pc:chgData name="Mrs K Jane" userId="S::k.jane@oakwoodacademy.org.uk::d9f48642-3057-4a70-867d-66c1f352d0a7" providerId="AD" clId="Web-{14B00984-102E-C2BA-002B-E4F247C803AB}" dt="2023-05-22T08:25:09.308" v="35"/>
        <pc:sldMkLst>
          <pc:docMk/>
          <pc:sldMk cId="1866124018" sldId="516"/>
        </pc:sldMkLst>
        <pc:spChg chg="del">
          <ac:chgData name="Mrs K Jane" userId="S::k.jane@oakwoodacademy.org.uk::d9f48642-3057-4a70-867d-66c1f352d0a7" providerId="AD" clId="Web-{14B00984-102E-C2BA-002B-E4F247C803AB}" dt="2023-05-22T08:23:29.554" v="22"/>
          <ac:spMkLst>
            <pc:docMk/>
            <pc:sldMk cId="1866124018" sldId="516"/>
            <ac:spMk id="2" creationId="{C3FD00D5-A965-16E1-8B45-8620B9D4C303}"/>
          </ac:spMkLst>
        </pc:spChg>
        <pc:spChg chg="del">
          <ac:chgData name="Mrs K Jane" userId="S::k.jane@oakwoodacademy.org.uk::d9f48642-3057-4a70-867d-66c1f352d0a7" providerId="AD" clId="Web-{14B00984-102E-C2BA-002B-E4F247C803AB}" dt="2023-05-22T08:23:32.195" v="23"/>
          <ac:spMkLst>
            <pc:docMk/>
            <pc:sldMk cId="1866124018" sldId="516"/>
            <ac:spMk id="3" creationId="{9B7DEED0-B74B-4108-DD36-6BF5B0C4315A}"/>
          </ac:spMkLst>
        </pc:spChg>
        <pc:picChg chg="add mod">
          <ac:chgData name="Mrs K Jane" userId="S::k.jane@oakwoodacademy.org.uk::d9f48642-3057-4a70-867d-66c1f352d0a7" providerId="AD" clId="Web-{14B00984-102E-C2BA-002B-E4F247C803AB}" dt="2023-05-22T08:24:14.103" v="29" actId="14100"/>
          <ac:picMkLst>
            <pc:docMk/>
            <pc:sldMk cId="1866124018" sldId="516"/>
            <ac:picMk id="4" creationId="{33162FC4-949C-A44A-7193-52BCB0A57324}"/>
          </ac:picMkLst>
        </pc:picChg>
      </pc:sldChg>
    </pc:docChg>
  </pc:docChgLst>
  <pc:docChgLst>
    <pc:chgData name="Mr J Hunt" userId="S::j.hunt@oakwoodacademy.org.uk::c2a5f0b3-16e4-4b6d-a0a0-8d166ab38ae0" providerId="AD" clId="Web-{56DD7E25-4736-9959-54FB-09C64B50D680}"/>
    <pc:docChg chg="modSld">
      <pc:chgData name="Mr J Hunt" userId="S::j.hunt@oakwoodacademy.org.uk::c2a5f0b3-16e4-4b6d-a0a0-8d166ab38ae0" providerId="AD" clId="Web-{56DD7E25-4736-9959-54FB-09C64B50D680}" dt="2023-10-10T10:04:13.781" v="5" actId="20577"/>
      <pc:docMkLst>
        <pc:docMk/>
      </pc:docMkLst>
      <pc:sldChg chg="modSp">
        <pc:chgData name="Mr J Hunt" userId="S::j.hunt@oakwoodacademy.org.uk::c2a5f0b3-16e4-4b6d-a0a0-8d166ab38ae0" providerId="AD" clId="Web-{56DD7E25-4736-9959-54FB-09C64B50D680}" dt="2023-10-10T10:04:13.781" v="5" actId="20577"/>
        <pc:sldMkLst>
          <pc:docMk/>
          <pc:sldMk cId="1029865170" sldId="581"/>
        </pc:sldMkLst>
        <pc:spChg chg="mod">
          <ac:chgData name="Mr J Hunt" userId="S::j.hunt@oakwoodacademy.org.uk::c2a5f0b3-16e4-4b6d-a0a0-8d166ab38ae0" providerId="AD" clId="Web-{56DD7E25-4736-9959-54FB-09C64B50D680}" dt="2023-10-10T10:04:13.781" v="5" actId="20577"/>
          <ac:spMkLst>
            <pc:docMk/>
            <pc:sldMk cId="1029865170" sldId="581"/>
            <ac:spMk id="28" creationId="{EF87D860-A650-3DC9-EDF7-94222814FD9E}"/>
          </ac:spMkLst>
        </pc:spChg>
      </pc:sldChg>
    </pc:docChg>
  </pc:docChgLst>
  <pc:docChgLst>
    <pc:chgData name="Mr S McNeill" userId="S::s.mcneill@oakwoodacademy.org.uk::6e724fb2-b9bb-4cc7-a1a3-10b9ab9ebf2f" providerId="AD" clId="Web-{436C6E62-A7C7-6727-A65E-657D6ACEA1A6}"/>
    <pc:docChg chg="delSld">
      <pc:chgData name="Mr S McNeill" userId="S::s.mcneill@oakwoodacademy.org.uk::6e724fb2-b9bb-4cc7-a1a3-10b9ab9ebf2f" providerId="AD" clId="Web-{436C6E62-A7C7-6727-A65E-657D6ACEA1A6}" dt="2023-06-28T06:35:29.319" v="0"/>
      <pc:docMkLst>
        <pc:docMk/>
      </pc:docMkLst>
      <pc:sldChg chg="del">
        <pc:chgData name="Mr S McNeill" userId="S::s.mcneill@oakwoodacademy.org.uk::6e724fb2-b9bb-4cc7-a1a3-10b9ab9ebf2f" providerId="AD" clId="Web-{436C6E62-A7C7-6727-A65E-657D6ACEA1A6}" dt="2023-06-28T06:35:29.319" v="0"/>
        <pc:sldMkLst>
          <pc:docMk/>
          <pc:sldMk cId="3077650446" sldId="468"/>
        </pc:sldMkLst>
      </pc:sldChg>
    </pc:docChg>
  </pc:docChgLst>
  <pc:docChgLst>
    <pc:chgData name="Mrs L Ford" userId="S::l.ford@oakwoodacademy.org.uk::7293ebe8-7404-4c22-b2a7-89e39c62d1b1" providerId="AD" clId="Web-{15ECC78A-CF60-7DE9-2CC9-3E56B6006671}"/>
    <pc:docChg chg="sldOrd">
      <pc:chgData name="Mrs L Ford" userId="S::l.ford@oakwoodacademy.org.uk::7293ebe8-7404-4c22-b2a7-89e39c62d1b1" providerId="AD" clId="Web-{15ECC78A-CF60-7DE9-2CC9-3E56B6006671}" dt="2024-01-15T10:31:34.858" v="0"/>
      <pc:docMkLst>
        <pc:docMk/>
      </pc:docMkLst>
      <pc:sldChg chg="ord">
        <pc:chgData name="Mrs L Ford" userId="S::l.ford@oakwoodacademy.org.uk::7293ebe8-7404-4c22-b2a7-89e39c62d1b1" providerId="AD" clId="Web-{15ECC78A-CF60-7DE9-2CC9-3E56B6006671}" dt="2024-01-15T10:31:34.858" v="0"/>
        <pc:sldMkLst>
          <pc:docMk/>
          <pc:sldMk cId="2957349372" sldId="377"/>
        </pc:sldMkLst>
      </pc:sldChg>
    </pc:docChg>
  </pc:docChgLst>
  <pc:docChgLst>
    <pc:chgData name="Mr S McNeill" userId="S::s.mcneill@oakwoodacademy.org.uk::6e724fb2-b9bb-4cc7-a1a3-10b9ab9ebf2f" providerId="AD" clId="Web-{D2962A9A-EB30-80AA-7352-3BF1BD23DD4A}"/>
    <pc:docChg chg="modSld">
      <pc:chgData name="Mr S McNeill" userId="S::s.mcneill@oakwoodacademy.org.uk::6e724fb2-b9bb-4cc7-a1a3-10b9ab9ebf2f" providerId="AD" clId="Web-{D2962A9A-EB30-80AA-7352-3BF1BD23DD4A}" dt="2024-01-14T15:35:07.997" v="113" actId="20577"/>
      <pc:docMkLst>
        <pc:docMk/>
      </pc:docMkLst>
      <pc:sldChg chg="modSp">
        <pc:chgData name="Mr S McNeill" userId="S::s.mcneill@oakwoodacademy.org.uk::6e724fb2-b9bb-4cc7-a1a3-10b9ab9ebf2f" providerId="AD" clId="Web-{D2962A9A-EB30-80AA-7352-3BF1BD23DD4A}" dt="2024-01-14T15:26:32.234" v="0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D2962A9A-EB30-80AA-7352-3BF1BD23DD4A}" dt="2024-01-14T15:26:32.234" v="0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2962A9A-EB30-80AA-7352-3BF1BD23DD4A}" dt="2024-01-14T15:35:07.997" v="11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D2962A9A-EB30-80AA-7352-3BF1BD23DD4A}" dt="2024-01-14T15:35:07.997" v="113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D2962A9A-EB30-80AA-7352-3BF1BD23DD4A}" dt="2024-01-14T15:28:35.932" v="81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D2962A9A-EB30-80AA-7352-3BF1BD23DD4A}" dt="2024-01-14T15:28:35.932" v="81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71B505C3-2A16-541D-C154-3A0232F4D43B}"/>
    <pc:docChg chg="addSld modSld">
      <pc:chgData name="Mr S McNeill" userId="S::s.mcneill@oakwoodacademy.org.uk::6e724fb2-b9bb-4cc7-a1a3-10b9ab9ebf2f" providerId="AD" clId="Web-{71B505C3-2A16-541D-C154-3A0232F4D43B}" dt="2023-05-03T08:13:24.656" v="5"/>
      <pc:docMkLst>
        <pc:docMk/>
      </pc:docMkLst>
      <pc:sldChg chg="addSp delSp modSp">
        <pc:chgData name="Mr S McNeill" userId="S::s.mcneill@oakwoodacademy.org.uk::6e724fb2-b9bb-4cc7-a1a3-10b9ab9ebf2f" providerId="AD" clId="Web-{71B505C3-2A16-541D-C154-3A0232F4D43B}" dt="2023-05-03T08:13:06.483" v="1"/>
        <pc:sldMkLst>
          <pc:docMk/>
          <pc:sldMk cId="2524614599" sldId="492"/>
        </pc:sldMkLst>
        <pc:picChg chg="add del mod">
          <ac:chgData name="Mr S McNeill" userId="S::s.mcneill@oakwoodacademy.org.uk::6e724fb2-b9bb-4cc7-a1a3-10b9ab9ebf2f" providerId="AD" clId="Web-{71B505C3-2A16-541D-C154-3A0232F4D43B}" dt="2023-05-03T08:13:06.483" v="1"/>
          <ac:picMkLst>
            <pc:docMk/>
            <pc:sldMk cId="2524614599" sldId="492"/>
            <ac:picMk id="5" creationId="{4FD2C040-8312-5176-AEC3-1AECECFA8609}"/>
          </ac:picMkLst>
        </pc:picChg>
      </pc:sldChg>
      <pc:sldChg chg="addSp delSp modSp new mod setBg">
        <pc:chgData name="Mr S McNeill" userId="S::s.mcneill@oakwoodacademy.org.uk::6e724fb2-b9bb-4cc7-a1a3-10b9ab9ebf2f" providerId="AD" clId="Web-{71B505C3-2A16-541D-C154-3A0232F4D43B}" dt="2023-05-03T08:13:24.656" v="5"/>
        <pc:sldMkLst>
          <pc:docMk/>
          <pc:sldMk cId="378911630" sldId="493"/>
        </pc:sldMkLst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7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9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11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13" creationId="{A8D57A06-A426-446D-B02C-A2DC6B62E45E}"/>
          </ac:spMkLst>
        </pc:spChg>
        <pc:picChg chg="add del mod">
          <ac:chgData name="Mr S McNeill" userId="S::s.mcneill@oakwoodacademy.org.uk::6e724fb2-b9bb-4cc7-a1a3-10b9ab9ebf2f" providerId="AD" clId="Web-{71B505C3-2A16-541D-C154-3A0232F4D43B}" dt="2023-05-03T08:13:24.656" v="5"/>
          <ac:picMkLst>
            <pc:docMk/>
            <pc:sldMk cId="378911630" sldId="493"/>
            <ac:picMk id="2" creationId="{E450E016-4E93-BA07-FC4F-1E353DE0A294}"/>
          </ac:picMkLst>
        </pc:picChg>
      </pc:sldChg>
    </pc:docChg>
  </pc:docChgLst>
  <pc:docChgLst>
    <pc:chgData name="Mr S McNeill" userId="S::s.mcneill@oakwoodacademy.org.uk::6e724fb2-b9bb-4cc7-a1a3-10b9ab9ebf2f" providerId="AD" clId="Web-{1FD0A652-8842-460F-B63F-322DC21BE701}"/>
    <pc:docChg chg="addSld modSld sldOrd">
      <pc:chgData name="Mr S McNeill" userId="S::s.mcneill@oakwoodacademy.org.uk::6e724fb2-b9bb-4cc7-a1a3-10b9ab9ebf2f" providerId="AD" clId="Web-{1FD0A652-8842-460F-B63F-322DC21BE701}" dt="2023-10-16T19:25:14.346" v="297" actId="1076"/>
      <pc:docMkLst>
        <pc:docMk/>
      </pc:docMkLst>
      <pc:sldChg chg="modSp add ord replId">
        <pc:chgData name="Mr S McNeill" userId="S::s.mcneill@oakwoodacademy.org.uk::6e724fb2-b9bb-4cc7-a1a3-10b9ab9ebf2f" providerId="AD" clId="Web-{1FD0A652-8842-460F-B63F-322DC21BE701}" dt="2023-10-16T19:17:56.352" v="19" actId="20577"/>
        <pc:sldMkLst>
          <pc:docMk/>
          <pc:sldMk cId="2888066105" sldId="588"/>
        </pc:sldMkLst>
        <pc:spChg chg="mod">
          <ac:chgData name="Mr S McNeill" userId="S::s.mcneill@oakwoodacademy.org.uk::6e724fb2-b9bb-4cc7-a1a3-10b9ab9ebf2f" providerId="AD" clId="Web-{1FD0A652-8842-460F-B63F-322DC21BE701}" dt="2023-10-16T19:17:56.352" v="19" actId="20577"/>
          <ac:spMkLst>
            <pc:docMk/>
            <pc:sldMk cId="2888066105" sldId="588"/>
            <ac:spMk id="2" creationId="{5D7EB279-B3B7-263E-0D1C-A6EB628B7C11}"/>
          </ac:spMkLst>
        </pc:spChg>
      </pc:sldChg>
      <pc:sldChg chg="addSp delSp modSp new mod setBg">
        <pc:chgData name="Mr S McNeill" userId="S::s.mcneill@oakwoodacademy.org.uk::6e724fb2-b9bb-4cc7-a1a3-10b9ab9ebf2f" providerId="AD" clId="Web-{1FD0A652-8842-460F-B63F-322DC21BE701}" dt="2023-10-16T19:25:14.346" v="297" actId="1076"/>
        <pc:sldMkLst>
          <pc:docMk/>
          <pc:sldMk cId="3797589013" sldId="589"/>
        </pc:sldMkLst>
        <pc:spChg chg="mo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2" creationId="{42AECCBA-17A2-C336-0030-6CFB7302B937}"/>
          </ac:spMkLst>
        </pc:spChg>
        <pc:spChg chg="mo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3" creationId="{23A1C89D-B896-C0E3-A9CD-5650CB11839A}"/>
          </ac:spMkLst>
        </pc:spChg>
        <pc:spChg chg="ad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9" creationId="{1B15ED52-F352-441B-82BF-E0EA34836D08}"/>
          </ac:spMkLst>
        </pc:spChg>
        <pc:spChg chg="ad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11" creationId="{61707E60-CEC9-4661-AA82-69242EB4BDC3}"/>
          </ac:spMkLst>
        </pc:spChg>
        <pc:spChg chg="ad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13" creationId="{8F035CD8-AE30-4146-96F2-036B0CE5E4F3}"/>
          </ac:spMkLst>
        </pc:spChg>
        <pc:picChg chg="add mod modCrop">
          <ac:chgData name="Mr S McNeill" userId="S::s.mcneill@oakwoodacademy.org.uk::6e724fb2-b9bb-4cc7-a1a3-10b9ab9ebf2f" providerId="AD" clId="Web-{1FD0A652-8842-460F-B63F-322DC21BE701}" dt="2023-10-16T19:25:14.346" v="297" actId="1076"/>
          <ac:picMkLst>
            <pc:docMk/>
            <pc:sldMk cId="3797589013" sldId="589"/>
            <ac:picMk id="4" creationId="{AFF46AAB-6A99-860A-095E-203E67DD8270}"/>
          </ac:picMkLst>
        </pc:picChg>
        <pc:picChg chg="add del">
          <ac:chgData name="Mr S McNeill" userId="S::s.mcneill@oakwoodacademy.org.uk::6e724fb2-b9bb-4cc7-a1a3-10b9ab9ebf2f" providerId="AD" clId="Web-{1FD0A652-8842-460F-B63F-322DC21BE701}" dt="2023-10-16T19:23:49.794" v="290"/>
          <ac:picMkLst>
            <pc:docMk/>
            <pc:sldMk cId="3797589013" sldId="589"/>
            <ac:picMk id="5" creationId="{748C67B3-FC6B-66CB-9A18-1441EDD493D0}"/>
          </ac:picMkLst>
        </pc:picChg>
      </pc:sldChg>
    </pc:docChg>
  </pc:docChgLst>
  <pc:docChgLst>
    <pc:chgData name="Mr S McNeill" userId="S::s.mcneill@oakwoodacademy.org.uk::6e724fb2-b9bb-4cc7-a1a3-10b9ab9ebf2f" providerId="AD" clId="Web-{856F1B76-5EF8-5DC0-A4D2-2188D5E4811B}"/>
    <pc:docChg chg="modSld">
      <pc:chgData name="Mr S McNeill" userId="S::s.mcneill@oakwoodacademy.org.uk::6e724fb2-b9bb-4cc7-a1a3-10b9ab9ebf2f" providerId="AD" clId="Web-{856F1B76-5EF8-5DC0-A4D2-2188D5E4811B}" dt="2023-12-10T18:24:58.648" v="96"/>
      <pc:docMkLst>
        <pc:docMk/>
      </pc:docMkLst>
      <pc:sldChg chg="modSp">
        <pc:chgData name="Mr S McNeill" userId="S::s.mcneill@oakwoodacademy.org.uk::6e724fb2-b9bb-4cc7-a1a3-10b9ab9ebf2f" providerId="AD" clId="Web-{856F1B76-5EF8-5DC0-A4D2-2188D5E4811B}" dt="2023-12-10T18:21:07.518" v="20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856F1B76-5EF8-5DC0-A4D2-2188D5E4811B}" dt="2023-12-10T18:21:07.518" v="20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56F1B76-5EF8-5DC0-A4D2-2188D5E4811B}" dt="2023-12-10T18:23:07.699" v="2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56F1B76-5EF8-5DC0-A4D2-2188D5E4811B}" dt="2023-12-10T18:23:07.699" v="2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856F1B76-5EF8-5DC0-A4D2-2188D5E4811B}" dt="2023-12-10T18:24:58.648" v="9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856F1B76-5EF8-5DC0-A4D2-2188D5E4811B}" dt="2023-12-10T18:24:58.648" v="9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addSp delSp modSp">
        <pc:chgData name="Mr S McNeill" userId="S::s.mcneill@oakwoodacademy.org.uk::6e724fb2-b9bb-4cc7-a1a3-10b9ab9ebf2f" providerId="AD" clId="Web-{856F1B76-5EF8-5DC0-A4D2-2188D5E4811B}" dt="2023-12-10T18:20:44.290" v="8" actId="1076"/>
        <pc:sldMkLst>
          <pc:docMk/>
          <pc:sldMk cId="3433018417" sldId="614"/>
        </pc:sldMkLst>
        <pc:spChg chg="del">
          <ac:chgData name="Mr S McNeill" userId="S::s.mcneill@oakwoodacademy.org.uk::6e724fb2-b9bb-4cc7-a1a3-10b9ab9ebf2f" providerId="AD" clId="Web-{856F1B76-5EF8-5DC0-A4D2-2188D5E4811B}" dt="2023-12-10T18:19:56.706" v="0"/>
          <ac:spMkLst>
            <pc:docMk/>
            <pc:sldMk cId="3433018417" sldId="614"/>
            <ac:spMk id="3" creationId="{00000000-0000-0000-0000-000000000000}"/>
          </ac:spMkLst>
        </pc:spChg>
        <pc:picChg chg="add mod modCrop">
          <ac:chgData name="Mr S McNeill" userId="S::s.mcneill@oakwoodacademy.org.uk::6e724fb2-b9bb-4cc7-a1a3-10b9ab9ebf2f" providerId="AD" clId="Web-{856F1B76-5EF8-5DC0-A4D2-2188D5E4811B}" dt="2023-12-10T18:20:44.290" v="8" actId="1076"/>
          <ac:picMkLst>
            <pc:docMk/>
            <pc:sldMk cId="3433018417" sldId="614"/>
            <ac:picMk id="2" creationId="{A29509A3-4BE7-2700-A207-F82137575BA0}"/>
          </ac:picMkLst>
        </pc:picChg>
      </pc:sldChg>
    </pc:docChg>
  </pc:docChgLst>
  <pc:docChgLst>
    <pc:chgData name="Mrs S Bird" userId="S::s.bird@oakwoodacademy.org.uk::15d46462-47da-4d10-bdae-db5c59507d57" providerId="AD" clId="Web-{3FD36FBD-9428-62AD-DAE1-E01A60065FC6}"/>
    <pc:docChg chg="addSld delSld modSld">
      <pc:chgData name="Mrs S Bird" userId="S::s.bird@oakwoodacademy.org.uk::15d46462-47da-4d10-bdae-db5c59507d57" providerId="AD" clId="Web-{3FD36FBD-9428-62AD-DAE1-E01A60065FC6}" dt="2023-06-19T07:19:07.844" v="162"/>
      <pc:docMkLst>
        <pc:docMk/>
      </pc:docMkLst>
      <pc:sldChg chg="new del">
        <pc:chgData name="Mrs S Bird" userId="S::s.bird@oakwoodacademy.org.uk::15d46462-47da-4d10-bdae-db5c59507d57" providerId="AD" clId="Web-{3FD36FBD-9428-62AD-DAE1-E01A60065FC6}" dt="2023-06-19T07:19:07.844" v="162"/>
        <pc:sldMkLst>
          <pc:docMk/>
          <pc:sldMk cId="3337102284" sldId="539"/>
        </pc:sldMkLst>
      </pc:sldChg>
      <pc:sldChg chg="addSp delSp modSp add replId">
        <pc:chgData name="Mrs S Bird" userId="S::s.bird@oakwoodacademy.org.uk::15d46462-47da-4d10-bdae-db5c59507d57" providerId="AD" clId="Web-{3FD36FBD-9428-62AD-DAE1-E01A60065FC6}" dt="2023-06-19T07:18:08.186" v="161" actId="20577"/>
        <pc:sldMkLst>
          <pc:docMk/>
          <pc:sldMk cId="1274494867" sldId="540"/>
        </pc:sldMkLst>
        <pc:spChg chg="mod">
          <ac:chgData name="Mrs S Bird" userId="S::s.bird@oakwoodacademy.org.uk::15d46462-47da-4d10-bdae-db5c59507d57" providerId="AD" clId="Web-{3FD36FBD-9428-62AD-DAE1-E01A60065FC6}" dt="2023-06-19T07:18:08.186" v="161" actId="20577"/>
          <ac:spMkLst>
            <pc:docMk/>
            <pc:sldMk cId="1274494867" sldId="540"/>
            <ac:spMk id="3" creationId="{D12072BF-3B8B-75EC-72A2-2CD1E6AE38E4}"/>
          </ac:spMkLst>
        </pc:spChg>
        <pc:picChg chg="add mod">
          <ac:chgData name="Mrs S Bird" userId="S::s.bird@oakwoodacademy.org.uk::15d46462-47da-4d10-bdae-db5c59507d57" providerId="AD" clId="Web-{3FD36FBD-9428-62AD-DAE1-E01A60065FC6}" dt="2023-06-19T07:16:14.683" v="6" actId="1076"/>
          <ac:picMkLst>
            <pc:docMk/>
            <pc:sldMk cId="1274494867" sldId="540"/>
            <ac:picMk id="2" creationId="{45366F1A-327E-6C26-B986-44F63B7DC820}"/>
          </ac:picMkLst>
        </pc:picChg>
        <pc:picChg chg="del">
          <ac:chgData name="Mrs S Bird" userId="S::s.bird@oakwoodacademy.org.uk::15d46462-47da-4d10-bdae-db5c59507d57" providerId="AD" clId="Web-{3FD36FBD-9428-62AD-DAE1-E01A60065FC6}" dt="2023-06-19T07:15:41.025" v="2"/>
          <ac:picMkLst>
            <pc:docMk/>
            <pc:sldMk cId="1274494867" sldId="540"/>
            <ac:picMk id="1028" creationId="{00000000-0000-0000-0000-000000000000}"/>
          </ac:picMkLst>
        </pc:picChg>
      </pc:sldChg>
    </pc:docChg>
  </pc:docChgLst>
  <pc:docChgLst>
    <pc:chgData name="Mr S McNeill" userId="S::s.mcneill@oakwoodacademy.org.uk::6e724fb2-b9bb-4cc7-a1a3-10b9ab9ebf2f" providerId="AD" clId="Web-{A0C42D14-5C7C-9641-AB56-CB1B57752952}"/>
    <pc:docChg chg="delSld modSld">
      <pc:chgData name="Mr S McNeill" userId="S::s.mcneill@oakwoodacademy.org.uk::6e724fb2-b9bb-4cc7-a1a3-10b9ab9ebf2f" providerId="AD" clId="Web-{A0C42D14-5C7C-9641-AB56-CB1B57752952}" dt="2023-05-02T06:43:09.808" v="63" actId="1076"/>
      <pc:docMkLst>
        <pc:docMk/>
      </pc:docMkLst>
      <pc:sldChg chg="del">
        <pc:chgData name="Mr S McNeill" userId="S::s.mcneill@oakwoodacademy.org.uk::6e724fb2-b9bb-4cc7-a1a3-10b9ab9ebf2f" providerId="AD" clId="Web-{A0C42D14-5C7C-9641-AB56-CB1B57752952}" dt="2023-05-02T06:41:57.676" v="53"/>
        <pc:sldMkLst>
          <pc:docMk/>
          <pc:sldMk cId="2410351178" sldId="369"/>
        </pc:sldMkLst>
      </pc:sldChg>
      <pc:sldChg chg="del">
        <pc:chgData name="Mr S McNeill" userId="S::s.mcneill@oakwoodacademy.org.uk::6e724fb2-b9bb-4cc7-a1a3-10b9ab9ebf2f" providerId="AD" clId="Web-{A0C42D14-5C7C-9641-AB56-CB1B57752952}" dt="2023-05-02T06:41:58.817" v="54"/>
        <pc:sldMkLst>
          <pc:docMk/>
          <pc:sldMk cId="527756420" sldId="395"/>
        </pc:sldMkLst>
      </pc:sldChg>
      <pc:sldChg chg="addSp delSp modSp">
        <pc:chgData name="Mr S McNeill" userId="S::s.mcneill@oakwoodacademy.org.uk::6e724fb2-b9bb-4cc7-a1a3-10b9ab9ebf2f" providerId="AD" clId="Web-{A0C42D14-5C7C-9641-AB56-CB1B57752952}" dt="2023-05-02T06:43:09.808" v="63" actId="1076"/>
        <pc:sldMkLst>
          <pc:docMk/>
          <pc:sldMk cId="3002662595" sldId="459"/>
        </pc:sldMkLst>
        <pc:picChg chg="add mod modCrop">
          <ac:chgData name="Mr S McNeill" userId="S::s.mcneill@oakwoodacademy.org.uk::6e724fb2-b9bb-4cc7-a1a3-10b9ab9ebf2f" providerId="AD" clId="Web-{A0C42D14-5C7C-9641-AB56-CB1B57752952}" dt="2023-05-02T06:43:09.808" v="63" actId="1076"/>
          <ac:picMkLst>
            <pc:docMk/>
            <pc:sldMk cId="3002662595" sldId="459"/>
            <ac:picMk id="3" creationId="{67694576-6DDD-C29A-9B00-352A81ED3FA5}"/>
          </ac:picMkLst>
        </pc:picChg>
        <pc:picChg chg="del">
          <ac:chgData name="Mr S McNeill" userId="S::s.mcneill@oakwoodacademy.org.uk::6e724fb2-b9bb-4cc7-a1a3-10b9ab9ebf2f" providerId="AD" clId="Web-{A0C42D14-5C7C-9641-AB56-CB1B57752952}" dt="2023-05-02T06:42:03.254" v="55"/>
          <ac:picMkLst>
            <pc:docMk/>
            <pc:sldMk cId="3002662595" sldId="459"/>
            <ac:picMk id="4" creationId="{0984300A-EF8E-362B-01F3-840F6A22CAA1}"/>
          </ac:picMkLst>
        </pc:picChg>
      </pc:sldChg>
      <pc:sldChg chg="modSp">
        <pc:chgData name="Mr S McNeill" userId="S::s.mcneill@oakwoodacademy.org.uk::6e724fb2-b9bb-4cc7-a1a3-10b9ab9ebf2f" providerId="AD" clId="Web-{A0C42D14-5C7C-9641-AB56-CB1B57752952}" dt="2023-05-02T06:40:23.048" v="13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A0C42D14-5C7C-9641-AB56-CB1B57752952}" dt="2023-05-02T06:40:23.048" v="13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A0C42D14-5C7C-9641-AB56-CB1B57752952}" dt="2023-05-02T06:41:46.957" v="52" actId="20577"/>
        <pc:sldMkLst>
          <pc:docMk/>
          <pc:sldMk cId="3867604027" sldId="466"/>
        </pc:sldMkLst>
        <pc:spChg chg="mod">
          <ac:chgData name="Mr S McNeill" userId="S::s.mcneill@oakwoodacademy.org.uk::6e724fb2-b9bb-4cc7-a1a3-10b9ab9ebf2f" providerId="AD" clId="Web-{A0C42D14-5C7C-9641-AB56-CB1B57752952}" dt="2023-05-02T06:41:46.957" v="52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FB01BAD1-269D-7E1B-DDAF-28BF401C160E}"/>
    <pc:docChg chg="modSld">
      <pc:chgData name="Mr S McNeill" userId="S::s.mcneill@oakwoodacademy.org.uk::6e724fb2-b9bb-4cc7-a1a3-10b9ab9ebf2f" providerId="AD" clId="Web-{FB01BAD1-269D-7E1B-DDAF-28BF401C160E}" dt="2023-07-03T06:56:10.515" v="19" actId="20577"/>
      <pc:docMkLst>
        <pc:docMk/>
      </pc:docMkLst>
      <pc:sldChg chg="modSp">
        <pc:chgData name="Mr S McNeill" userId="S::s.mcneill@oakwoodacademy.org.uk::6e724fb2-b9bb-4cc7-a1a3-10b9ab9ebf2f" providerId="AD" clId="Web-{FB01BAD1-269D-7E1B-DDAF-28BF401C160E}" dt="2023-07-03T06:56:10.515" v="19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FB01BAD1-269D-7E1B-DDAF-28BF401C160E}" dt="2023-07-03T06:56:10.515" v="19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C Rochester" userId="S::c.rochester@oakwoodacademy.org.uk::4549e4d8-f221-4afd-b83c-c83dc4df59bc" providerId="AD" clId="Web-{7217403A-9ECB-2B2B-665B-448364183EFE}"/>
    <pc:docChg chg="modSld">
      <pc:chgData name="Mr C Rochester" userId="S::c.rochester@oakwoodacademy.org.uk::4549e4d8-f221-4afd-b83c-c83dc4df59bc" providerId="AD" clId="Web-{7217403A-9ECB-2B2B-665B-448364183EFE}" dt="2023-12-11T07:34:39.152" v="1" actId="20577"/>
      <pc:docMkLst>
        <pc:docMk/>
      </pc:docMkLst>
      <pc:sldChg chg="modSp">
        <pc:chgData name="Mr C Rochester" userId="S::c.rochester@oakwoodacademy.org.uk::4549e4d8-f221-4afd-b83c-c83dc4df59bc" providerId="AD" clId="Web-{7217403A-9ECB-2B2B-665B-448364183EFE}" dt="2023-12-11T07:34:39.152" v="1" actId="20577"/>
        <pc:sldMkLst>
          <pc:docMk/>
          <pc:sldMk cId="3904834184" sldId="380"/>
        </pc:sldMkLst>
        <pc:spChg chg="mod">
          <ac:chgData name="Mr C Rochester" userId="S::c.rochester@oakwoodacademy.org.uk::4549e4d8-f221-4afd-b83c-c83dc4df59bc" providerId="AD" clId="Web-{7217403A-9ECB-2B2B-665B-448364183EFE}" dt="2023-12-11T07:34:39.152" v="1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77A5B8A8-ACB0-6176-F025-344519737602}"/>
    <pc:docChg chg="addSld">
      <pc:chgData name="Mr S McNeill" userId="S::s.mcneill@oakwoodacademy.org.uk::6e724fb2-b9bb-4cc7-a1a3-10b9ab9ebf2f" providerId="AD" clId="Web-{77A5B8A8-ACB0-6176-F025-344519737602}" dt="2023-11-06T10:21:20.592" v="0"/>
      <pc:docMkLst>
        <pc:docMk/>
      </pc:docMkLst>
      <pc:sldChg chg="new">
        <pc:chgData name="Mr S McNeill" userId="S::s.mcneill@oakwoodacademy.org.uk::6e724fb2-b9bb-4cc7-a1a3-10b9ab9ebf2f" providerId="AD" clId="Web-{77A5B8A8-ACB0-6176-F025-344519737602}" dt="2023-11-06T10:21:20.592" v="0"/>
        <pc:sldMkLst>
          <pc:docMk/>
          <pc:sldMk cId="2280434502" sldId="598"/>
        </pc:sldMkLst>
      </pc:sldChg>
    </pc:docChg>
  </pc:docChgLst>
  <pc:docChgLst>
    <pc:chgData name="Mr S McNeill" userId="S::s.mcneill@oakwoodacademy.org.uk::6e724fb2-b9bb-4cc7-a1a3-10b9ab9ebf2f" providerId="AD" clId="Web-{33705070-0265-5CF3-8606-BA6D95E31957}"/>
    <pc:docChg chg="addSld delSld modSld">
      <pc:chgData name="Mr S McNeill" userId="S::s.mcneill@oakwoodacademy.org.uk::6e724fb2-b9bb-4cc7-a1a3-10b9ab9ebf2f" providerId="AD" clId="Web-{33705070-0265-5CF3-8606-BA6D95E31957}" dt="2023-03-31T08:22:38" v="144" actId="20577"/>
      <pc:docMkLst>
        <pc:docMk/>
      </pc:docMkLst>
      <pc:sldChg chg="delSp">
        <pc:chgData name="Mr S McNeill" userId="S::s.mcneill@oakwoodacademy.org.uk::6e724fb2-b9bb-4cc7-a1a3-10b9ab9ebf2f" providerId="AD" clId="Web-{33705070-0265-5CF3-8606-BA6D95E31957}" dt="2023-03-31T08:17:47.551" v="17"/>
        <pc:sldMkLst>
          <pc:docMk/>
          <pc:sldMk cId="2410351178" sldId="369"/>
        </pc:sldMkLst>
        <pc:spChg chg="del">
          <ac:chgData name="Mr S McNeill" userId="S::s.mcneill@oakwoodacademy.org.uk::6e724fb2-b9bb-4cc7-a1a3-10b9ab9ebf2f" providerId="AD" clId="Web-{33705070-0265-5CF3-8606-BA6D95E31957}" dt="2023-03-31T08:17:44.786" v="15"/>
          <ac:spMkLst>
            <pc:docMk/>
            <pc:sldMk cId="2410351178" sldId="369"/>
            <ac:spMk id="4" creationId="{EB976A0C-55C2-CB35-60E4-41A75AD48BCD}"/>
          </ac:spMkLst>
        </pc:spChg>
        <pc:picChg chg="del">
          <ac:chgData name="Mr S McNeill" userId="S::s.mcneill@oakwoodacademy.org.uk::6e724fb2-b9bb-4cc7-a1a3-10b9ab9ebf2f" providerId="AD" clId="Web-{33705070-0265-5CF3-8606-BA6D95E31957}" dt="2023-03-31T08:17:41.911" v="14"/>
          <ac:picMkLst>
            <pc:docMk/>
            <pc:sldMk cId="2410351178" sldId="369"/>
            <ac:picMk id="3" creationId="{065FE6D7-8618-CBEB-EE5A-0A0BE364E254}"/>
          </ac:picMkLst>
        </pc:picChg>
        <pc:picChg chg="del">
          <ac:chgData name="Mr S McNeill" userId="S::s.mcneill@oakwoodacademy.org.uk::6e724fb2-b9bb-4cc7-a1a3-10b9ab9ebf2f" providerId="AD" clId="Web-{33705070-0265-5CF3-8606-BA6D95E31957}" dt="2023-03-31T08:17:46.067" v="16"/>
          <ac:picMkLst>
            <pc:docMk/>
            <pc:sldMk cId="2410351178" sldId="369"/>
            <ac:picMk id="7" creationId="{FCE188FF-497C-9DDA-2F28-7522C3A4BF05}"/>
          </ac:picMkLst>
        </pc:picChg>
        <pc:picChg chg="del">
          <ac:chgData name="Mr S McNeill" userId="S::s.mcneill@oakwoodacademy.org.uk::6e724fb2-b9bb-4cc7-a1a3-10b9ab9ebf2f" providerId="AD" clId="Web-{33705070-0265-5CF3-8606-BA6D95E31957}" dt="2023-03-31T08:17:47.551" v="17"/>
          <ac:picMkLst>
            <pc:docMk/>
            <pc:sldMk cId="2410351178" sldId="369"/>
            <ac:picMk id="10" creationId="{199BF598-0C9F-7270-4AD0-2835A2A67451}"/>
          </ac:picMkLst>
        </pc:picChg>
      </pc:sldChg>
      <pc:sldChg chg="modSp">
        <pc:chgData name="Mr S McNeill" userId="S::s.mcneill@oakwoodacademy.org.uk::6e724fb2-b9bb-4cc7-a1a3-10b9ab9ebf2f" providerId="AD" clId="Web-{33705070-0265-5CF3-8606-BA6D95E31957}" dt="2023-03-31T08:17:29.707" v="1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33705070-0265-5CF3-8606-BA6D95E31957}" dt="2023-03-31T08:17:29.707" v="1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33705070-0265-5CF3-8606-BA6D95E31957}" dt="2023-03-31T08:22:38" v="14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33705070-0265-5CF3-8606-BA6D95E31957}" dt="2023-03-31T08:22:38" v="14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33705070-0265-5CF3-8606-BA6D95E31957}" dt="2023-03-31T08:18:17.224" v="22"/>
        <pc:sldMkLst>
          <pc:docMk/>
          <pc:sldMk cId="3002662595" sldId="459"/>
        </pc:sldMkLst>
        <pc:picChg chg="del">
          <ac:chgData name="Mr S McNeill" userId="S::s.mcneill@oakwoodacademy.org.uk::6e724fb2-b9bb-4cc7-a1a3-10b9ab9ebf2f" providerId="AD" clId="Web-{33705070-0265-5CF3-8606-BA6D95E31957}" dt="2023-03-31T08:18:00.239" v="19"/>
          <ac:picMkLst>
            <pc:docMk/>
            <pc:sldMk cId="3002662595" sldId="459"/>
            <ac:picMk id="3" creationId="{36214A62-C552-A0BD-108A-26467DE6ADB7}"/>
          </ac:picMkLst>
        </pc:picChg>
        <pc:picChg chg="add del mod">
          <ac:chgData name="Mr S McNeill" userId="S::s.mcneill@oakwoodacademy.org.uk::6e724fb2-b9bb-4cc7-a1a3-10b9ab9ebf2f" providerId="AD" clId="Web-{33705070-0265-5CF3-8606-BA6D95E31957}" dt="2023-03-31T08:18:17.224" v="22"/>
          <ac:picMkLst>
            <pc:docMk/>
            <pc:sldMk cId="3002662595" sldId="459"/>
            <ac:picMk id="4" creationId="{70B15B22-5085-E923-9C32-00731EF9054B}"/>
          </ac:picMkLst>
        </pc:picChg>
      </pc:sldChg>
      <pc:sldChg chg="del">
        <pc:chgData name="Mr S McNeill" userId="S::s.mcneill@oakwoodacademy.org.uk::6e724fb2-b9bb-4cc7-a1a3-10b9ab9ebf2f" providerId="AD" clId="Web-{33705070-0265-5CF3-8606-BA6D95E31957}" dt="2023-03-31T08:17:34.567" v="13"/>
        <pc:sldMkLst>
          <pc:docMk/>
          <pc:sldMk cId="3930201609" sldId="463"/>
        </pc:sldMkLst>
      </pc:sldChg>
      <pc:sldChg chg="del">
        <pc:chgData name="Mr S McNeill" userId="S::s.mcneill@oakwoodacademy.org.uk::6e724fb2-b9bb-4cc7-a1a3-10b9ab9ebf2f" providerId="AD" clId="Web-{33705070-0265-5CF3-8606-BA6D95E31957}" dt="2023-03-31T08:18:04.490" v="20"/>
        <pc:sldMkLst>
          <pc:docMk/>
          <pc:sldMk cId="3556936978" sldId="465"/>
        </pc:sldMkLst>
      </pc:sldChg>
      <pc:sldChg chg="new del">
        <pc:chgData name="Mr S McNeill" userId="S::s.mcneill@oakwoodacademy.org.uk::6e724fb2-b9bb-4cc7-a1a3-10b9ab9ebf2f" providerId="AD" clId="Web-{33705070-0265-5CF3-8606-BA6D95E31957}" dt="2023-03-31T08:18:44.163" v="25"/>
        <pc:sldMkLst>
          <pc:docMk/>
          <pc:sldMk cId="1544719236" sldId="468"/>
        </pc:sldMkLst>
      </pc:sldChg>
      <pc:sldChg chg="del">
        <pc:chgData name="Mr S McNeill" userId="S::s.mcneill@oakwoodacademy.org.uk::6e724fb2-b9bb-4cc7-a1a3-10b9ab9ebf2f" providerId="AD" clId="Web-{33705070-0265-5CF3-8606-BA6D95E31957}" dt="2023-03-31T08:17:53.614" v="18"/>
        <pc:sldMkLst>
          <pc:docMk/>
          <pc:sldMk cId="3606053035" sldId="468"/>
        </pc:sldMkLst>
      </pc:sldChg>
      <pc:sldChg chg="addSp delSp modSp add replId">
        <pc:chgData name="Mr S McNeill" userId="S::s.mcneill@oakwoodacademy.org.uk::6e724fb2-b9bb-4cc7-a1a3-10b9ab9ebf2f" providerId="AD" clId="Web-{33705070-0265-5CF3-8606-BA6D95E31957}" dt="2023-03-31T08:21:10.278" v="76" actId="20577"/>
        <pc:sldMkLst>
          <pc:docMk/>
          <pc:sldMk cId="237332037" sldId="469"/>
        </pc:sldMkLst>
        <pc:spChg chg="mod">
          <ac:chgData name="Mr S McNeill" userId="S::s.mcneill@oakwoodacademy.org.uk::6e724fb2-b9bb-4cc7-a1a3-10b9ab9ebf2f" providerId="AD" clId="Web-{33705070-0265-5CF3-8606-BA6D95E31957}" dt="2023-03-31T08:21:10.278" v="76" actId="20577"/>
          <ac:spMkLst>
            <pc:docMk/>
            <pc:sldMk cId="237332037" sldId="469"/>
            <ac:spMk id="2" creationId="{AED92614-18A2-75A9-5792-976E6804EC2B}"/>
          </ac:spMkLst>
        </pc:spChg>
        <pc:spChg chg="add mod ord">
          <ac:chgData name="Mr S McNeill" userId="S::s.mcneill@oakwoodacademy.org.uk::6e724fb2-b9bb-4cc7-a1a3-10b9ab9ebf2f" providerId="AD" clId="Web-{33705070-0265-5CF3-8606-BA6D95E31957}" dt="2023-03-31T08:20:51.324" v="73" actId="20577"/>
          <ac:spMkLst>
            <pc:docMk/>
            <pc:sldMk cId="237332037" sldId="469"/>
            <ac:spMk id="3" creationId="{FE82D16A-C3F4-2836-5386-986FF343B2A6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8" creationId="{45C5CC17-FF17-43CF-B073-D9051465D5CC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0" creationId="{1EBE2DDC-0D14-44E6-A1AB-2EEC09507435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2" creationId="{A8543D98-0AA2-43B4-B508-DC1DB7F3DC9A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4" creationId="{89723C1D-9A1A-465B-8164-483BF5426613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6" creationId="{A6680484-5F73-4078-85C2-415205B1A4C0}"/>
          </ac:spMkLst>
        </pc:spChg>
        <pc:spChg chg="add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21" creationId="{ED9D89B5-CCAB-4617-B70E-501DBE3C8437}"/>
          </ac:spMkLst>
        </pc:spChg>
        <pc:spChg chg="add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23" creationId="{955DEFE8-24AF-47F7-B020-D4D76ABA1830}"/>
          </ac:spMkLst>
        </pc:spChg>
        <pc:spChg chg="add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25" creationId="{6EAE3873-25FC-4346-B1D5-82E5F9D953ED}"/>
          </ac:spMkLst>
        </pc:spChg>
        <pc:picChg chg="add del mod">
          <ac:chgData name="Mr S McNeill" userId="S::s.mcneill@oakwoodacademy.org.uk::6e724fb2-b9bb-4cc7-a1a3-10b9ab9ebf2f" providerId="AD" clId="Web-{33705070-0265-5CF3-8606-BA6D95E31957}" dt="2023-03-31T08:20:17.651" v="55"/>
          <ac:picMkLst>
            <pc:docMk/>
            <pc:sldMk cId="237332037" sldId="469"/>
            <ac:picMk id="4" creationId="{D9713CCA-7F4F-8EC4-3961-068155CA6F50}"/>
          </ac:picMkLst>
        </pc:picChg>
        <pc:picChg chg="add mod">
          <ac:chgData name="Mr S McNeill" userId="S::s.mcneill@oakwoodacademy.org.uk::6e724fb2-b9bb-4cc7-a1a3-10b9ab9ebf2f" providerId="AD" clId="Web-{33705070-0265-5CF3-8606-BA6D95E31957}" dt="2023-03-31T08:20:31.839" v="58"/>
          <ac:picMkLst>
            <pc:docMk/>
            <pc:sldMk cId="237332037" sldId="469"/>
            <ac:picMk id="5" creationId="{EBDEAA38-6753-9241-E2AE-B1209DC59387}"/>
          </ac:picMkLst>
        </pc:picChg>
      </pc:sldChg>
    </pc:docChg>
  </pc:docChgLst>
  <pc:docChgLst>
    <pc:chgData name="Supply Teacher" userId="S::supply@oakwoodacademy.org.uk::33dac6ba-5f60-4e61-a938-12c5658ed7cc" providerId="AD" clId="Web-{49D1C0BC-73E9-5407-B549-3ED9952457B1}"/>
    <pc:docChg chg="modSld">
      <pc:chgData name="Supply Teacher" userId="S::supply@oakwoodacademy.org.uk::33dac6ba-5f60-4e61-a938-12c5658ed7cc" providerId="AD" clId="Web-{49D1C0BC-73E9-5407-B549-3ED9952457B1}" dt="2023-06-29T10:16:50.470" v="7" actId="14100"/>
      <pc:docMkLst>
        <pc:docMk/>
      </pc:docMkLst>
      <pc:sldChg chg="addSp delSp modSp">
        <pc:chgData name="Supply Teacher" userId="S::supply@oakwoodacademy.org.uk::33dac6ba-5f60-4e61-a938-12c5658ed7cc" providerId="AD" clId="Web-{49D1C0BC-73E9-5407-B549-3ED9952457B1}" dt="2023-06-29T10:16:50.470" v="7" actId="14100"/>
        <pc:sldMkLst>
          <pc:docMk/>
          <pc:sldMk cId="689655962" sldId="505"/>
        </pc:sldMkLst>
        <pc:spChg chg="add del mod">
          <ac:chgData name="Supply Teacher" userId="S::supply@oakwoodacademy.org.uk::33dac6ba-5f60-4e61-a938-12c5658ed7cc" providerId="AD" clId="Web-{49D1C0BC-73E9-5407-B549-3ED9952457B1}" dt="2023-06-29T10:16:14.234" v="4"/>
          <ac:spMkLst>
            <pc:docMk/>
            <pc:sldMk cId="689655962" sldId="505"/>
            <ac:spMk id="7" creationId="{017FC9DB-3874-985E-4C9A-3DDD3CDEE44E}"/>
          </ac:spMkLst>
        </pc:spChg>
        <pc:picChg chg="add mod">
          <ac:chgData name="Supply Teacher" userId="S::supply@oakwoodacademy.org.uk::33dac6ba-5f60-4e61-a938-12c5658ed7cc" providerId="AD" clId="Web-{49D1C0BC-73E9-5407-B549-3ED9952457B1}" dt="2023-06-29T10:16:50.470" v="7" actId="14100"/>
          <ac:picMkLst>
            <pc:docMk/>
            <pc:sldMk cId="689655962" sldId="505"/>
            <ac:picMk id="8" creationId="{76A6D9EE-AA51-5ED5-F9FF-BAA7535BDE1E}"/>
          </ac:picMkLst>
        </pc:picChg>
      </pc:sldChg>
    </pc:docChg>
  </pc:docChgLst>
  <pc:docChgLst>
    <pc:chgData name="Mr S McNeill" userId="S::s.mcneill@oakwoodacademy.org.uk::6e724fb2-b9bb-4cc7-a1a3-10b9ab9ebf2f" providerId="AD" clId="Web-{EA8329A7-3D0F-50BD-921C-0E0990044788}"/>
    <pc:docChg chg="addSld delSld modSld sldOrd">
      <pc:chgData name="Mr S McNeill" userId="S::s.mcneill@oakwoodacademy.org.uk::6e724fb2-b9bb-4cc7-a1a3-10b9ab9ebf2f" providerId="AD" clId="Web-{EA8329A7-3D0F-50BD-921C-0E0990044788}" dt="2024-01-18T11:13:53.229" v="399" actId="20577"/>
      <pc:docMkLst>
        <pc:docMk/>
      </pc:docMkLst>
      <pc:sldChg chg="del">
        <pc:chgData name="Mr S McNeill" userId="S::s.mcneill@oakwoodacademy.org.uk::6e724fb2-b9bb-4cc7-a1a3-10b9ab9ebf2f" providerId="AD" clId="Web-{EA8329A7-3D0F-50BD-921C-0E0990044788}" dt="2024-01-18T10:55:27.658" v="150"/>
        <pc:sldMkLst>
          <pc:docMk/>
          <pc:sldMk cId="109857222" sldId="256"/>
        </pc:sldMkLst>
      </pc:sldChg>
      <pc:sldChg chg="delSp">
        <pc:chgData name="Mr S McNeill" userId="S::s.mcneill@oakwoodacademy.org.uk::6e724fb2-b9bb-4cc7-a1a3-10b9ab9ebf2f" providerId="AD" clId="Web-{EA8329A7-3D0F-50BD-921C-0E0990044788}" dt="2024-01-18T10:55:36.784" v="155"/>
        <pc:sldMkLst>
          <pc:docMk/>
          <pc:sldMk cId="961679636" sldId="308"/>
        </pc:sldMkLst>
        <pc:spChg chg="del">
          <ac:chgData name="Mr S McNeill" userId="S::s.mcneill@oakwoodacademy.org.uk::6e724fb2-b9bb-4cc7-a1a3-10b9ab9ebf2f" providerId="AD" clId="Web-{EA8329A7-3D0F-50BD-921C-0E0990044788}" dt="2024-01-18T10:55:35.362" v="153"/>
          <ac:spMkLst>
            <pc:docMk/>
            <pc:sldMk cId="961679636" sldId="308"/>
            <ac:spMk id="5" creationId="{A5960EEF-6408-007B-9A07-E09A8C80371D}"/>
          </ac:spMkLst>
        </pc:spChg>
        <pc:picChg chg="del">
          <ac:chgData name="Mr S McNeill" userId="S::s.mcneill@oakwoodacademy.org.uk::6e724fb2-b9bb-4cc7-a1a3-10b9ab9ebf2f" providerId="AD" clId="Web-{EA8329A7-3D0F-50BD-921C-0E0990044788}" dt="2024-01-18T10:55:33.706" v="152"/>
          <ac:picMkLst>
            <pc:docMk/>
            <pc:sldMk cId="961679636" sldId="308"/>
            <ac:picMk id="4" creationId="{E2B40F83-068B-6EFF-95C4-5C9E3C8CC0A1}"/>
          </ac:picMkLst>
        </pc:picChg>
        <pc:picChg chg="del">
          <ac:chgData name="Mr S McNeill" userId="S::s.mcneill@oakwoodacademy.org.uk::6e724fb2-b9bb-4cc7-a1a3-10b9ab9ebf2f" providerId="AD" clId="Web-{EA8329A7-3D0F-50BD-921C-0E0990044788}" dt="2024-01-18T10:55:36.784" v="155"/>
          <ac:picMkLst>
            <pc:docMk/>
            <pc:sldMk cId="961679636" sldId="308"/>
            <ac:picMk id="6" creationId="{6843D4D0-9F29-731F-A0A2-C934E5237FC3}"/>
          </ac:picMkLst>
        </pc:picChg>
        <pc:picChg chg="del">
          <ac:chgData name="Mr S McNeill" userId="S::s.mcneill@oakwoodacademy.org.uk::6e724fb2-b9bb-4cc7-a1a3-10b9ab9ebf2f" providerId="AD" clId="Web-{EA8329A7-3D0F-50BD-921C-0E0990044788}" dt="2024-01-18T10:55:36.424" v="154"/>
          <ac:picMkLst>
            <pc:docMk/>
            <pc:sldMk cId="961679636" sldId="308"/>
            <ac:picMk id="7" creationId="{BE53839E-E939-C77D-383F-0E77CD98B6B8}"/>
          </ac:picMkLst>
        </pc:picChg>
      </pc:sldChg>
      <pc:sldChg chg="modSp">
        <pc:chgData name="Mr S McNeill" userId="S::s.mcneill@oakwoodacademy.org.uk::6e724fb2-b9bb-4cc7-a1a3-10b9ab9ebf2f" providerId="AD" clId="Web-{EA8329A7-3D0F-50BD-921C-0E0990044788}" dt="2024-01-18T10:37:10.057" v="1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EA8329A7-3D0F-50BD-921C-0E0990044788}" dt="2024-01-18T10:37:10.057" v="1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EA8329A7-3D0F-50BD-921C-0E0990044788}" dt="2024-01-18T11:13:53.229" v="399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EA8329A7-3D0F-50BD-921C-0E0990044788}" dt="2024-01-18T11:13:53.229" v="399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EA8329A7-3D0F-50BD-921C-0E0990044788}" dt="2024-01-18T10:41:52.676" v="107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EA8329A7-3D0F-50BD-921C-0E0990044788}" dt="2024-01-18T10:41:52.676" v="107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ord">
        <pc:chgData name="Mr S McNeill" userId="S::s.mcneill@oakwoodacademy.org.uk::6e724fb2-b9bb-4cc7-a1a3-10b9ab9ebf2f" providerId="AD" clId="Web-{EA8329A7-3D0F-50BD-921C-0E0990044788}" dt="2024-01-18T10:56:04.457" v="165"/>
        <pc:sldMkLst>
          <pc:docMk/>
          <pc:sldMk cId="1899590097" sldId="546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0.237" v="156"/>
        <pc:sldMkLst>
          <pc:docMk/>
          <pc:sldMk cId="1096769767" sldId="558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4.675" v="161"/>
        <pc:sldMkLst>
          <pc:docMk/>
          <pc:sldMk cId="3433018417" sldId="614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3.972" v="160"/>
        <pc:sldMkLst>
          <pc:docMk/>
          <pc:sldMk cId="3637497517" sldId="624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1.518" v="157"/>
        <pc:sldMkLst>
          <pc:docMk/>
          <pc:sldMk cId="3006742982" sldId="645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2.050" v="158"/>
        <pc:sldMkLst>
          <pc:docMk/>
          <pc:sldMk cId="25234357" sldId="646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2.690" v="159"/>
        <pc:sldMkLst>
          <pc:docMk/>
          <pc:sldMk cId="516626650" sldId="731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31.221" v="151"/>
        <pc:sldMkLst>
          <pc:docMk/>
          <pc:sldMk cId="1365966762" sldId="733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49:13.614" v="140"/>
        <pc:sldMkLst>
          <pc:docMk/>
          <pc:sldMk cId="3716008237" sldId="734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49:21.942" v="143"/>
        <pc:sldMkLst>
          <pc:docMk/>
          <pc:sldMk cId="54732720" sldId="738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49:23.286" v="144"/>
        <pc:sldMkLst>
          <pc:docMk/>
          <pc:sldMk cId="3175892910" sldId="739"/>
        </pc:sldMkLst>
      </pc:sldChg>
      <pc:sldChg chg="addSp delSp modSp new ord">
        <pc:chgData name="Mr S McNeill" userId="S::s.mcneill@oakwoodacademy.org.uk::6e724fb2-b9bb-4cc7-a1a3-10b9ab9ebf2f" providerId="AD" clId="Web-{EA8329A7-3D0F-50BD-921C-0E0990044788}" dt="2024-01-18T10:55:59.706" v="163"/>
        <pc:sldMkLst>
          <pc:docMk/>
          <pc:sldMk cId="4158495854" sldId="740"/>
        </pc:sldMkLst>
        <pc:spChg chg="del mod">
          <ac:chgData name="Mr S McNeill" userId="S::s.mcneill@oakwoodacademy.org.uk::6e724fb2-b9bb-4cc7-a1a3-10b9ab9ebf2f" providerId="AD" clId="Web-{EA8329A7-3D0F-50BD-921C-0E0990044788}" dt="2024-01-18T10:49:28.911" v="146"/>
          <ac:spMkLst>
            <pc:docMk/>
            <pc:sldMk cId="4158495854" sldId="740"/>
            <ac:spMk id="2" creationId="{2FE5F992-2C6B-8D95-047E-99F28FACE58F}"/>
          </ac:spMkLst>
        </pc:spChg>
        <pc:spChg chg="del">
          <ac:chgData name="Mr S McNeill" userId="S::s.mcneill@oakwoodacademy.org.uk::6e724fb2-b9bb-4cc7-a1a3-10b9ab9ebf2f" providerId="AD" clId="Web-{EA8329A7-3D0F-50BD-921C-0E0990044788}" dt="2024-01-18T10:48:41.519" v="123"/>
          <ac:spMkLst>
            <pc:docMk/>
            <pc:sldMk cId="4158495854" sldId="740"/>
            <ac:spMk id="3" creationId="{555525DA-1EAD-D068-3C27-A76AFEB76527}"/>
          </ac:spMkLst>
        </pc:spChg>
        <pc:spChg chg="add del mod">
          <ac:chgData name="Mr S McNeill" userId="S::s.mcneill@oakwoodacademy.org.uk::6e724fb2-b9bb-4cc7-a1a3-10b9ab9ebf2f" providerId="AD" clId="Web-{EA8329A7-3D0F-50BD-921C-0E0990044788}" dt="2024-01-18T10:49:33.802" v="148"/>
          <ac:spMkLst>
            <pc:docMk/>
            <pc:sldMk cId="4158495854" sldId="740"/>
            <ac:spMk id="6" creationId="{8A0FFAD3-9903-894E-5DE1-EA9BF4D4B74A}"/>
          </ac:spMkLst>
        </pc:spChg>
        <pc:picChg chg="add mod ord">
          <ac:chgData name="Mr S McNeill" userId="S::s.mcneill@oakwoodacademy.org.uk::6e724fb2-b9bb-4cc7-a1a3-10b9ab9ebf2f" providerId="AD" clId="Web-{EA8329A7-3D0F-50BD-921C-0E0990044788}" dt="2024-01-18T10:49:37.287" v="149" actId="14100"/>
          <ac:picMkLst>
            <pc:docMk/>
            <pc:sldMk cId="4158495854" sldId="740"/>
            <ac:picMk id="4" creationId="{2904CC3A-224C-F1D5-0011-32C79A1C72F9}"/>
          </ac:picMkLst>
        </pc:picChg>
      </pc:sldChg>
      <pc:sldChg chg="modSp new ord">
        <pc:chgData name="Mr S McNeill" userId="S::s.mcneill@oakwoodacademy.org.uk::6e724fb2-b9bb-4cc7-a1a3-10b9ab9ebf2f" providerId="AD" clId="Web-{EA8329A7-3D0F-50BD-921C-0E0990044788}" dt="2024-01-18T10:55:59.706" v="164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EA8329A7-3D0F-50BD-921C-0E0990044788}" dt="2024-01-18T10:48:48.238" v="130" actId="20577"/>
          <ac:spMkLst>
            <pc:docMk/>
            <pc:sldMk cId="3452714914" sldId="741"/>
            <ac:spMk id="2" creationId="{E703DB9F-750F-BA2D-9167-3219F2C2B785}"/>
          </ac:spMkLst>
        </pc:spChg>
        <pc:spChg chg="mod">
          <ac:chgData name="Mr S McNeill" userId="S::s.mcneill@oakwoodacademy.org.uk::6e724fb2-b9bb-4cc7-a1a3-10b9ab9ebf2f" providerId="AD" clId="Web-{EA8329A7-3D0F-50BD-921C-0E0990044788}" dt="2024-01-18T10:48:27.284" v="122" actId="20577"/>
          <ac:spMkLst>
            <pc:docMk/>
            <pc:sldMk cId="3452714914" sldId="741"/>
            <ac:spMk id="3" creationId="{3A43D9C5-B0B7-F711-7FEC-627A0B4C77AF}"/>
          </ac:spMkLst>
        </pc:spChg>
      </pc:sldChg>
      <pc:sldChg chg="new">
        <pc:chgData name="Mr S McNeill" userId="S::s.mcneill@oakwoodacademy.org.uk::6e724fb2-b9bb-4cc7-a1a3-10b9ab9ebf2f" providerId="AD" clId="Web-{EA8329A7-3D0F-50BD-921C-0E0990044788}" dt="2024-01-18T10:55:47.503" v="162"/>
        <pc:sldMkLst>
          <pc:docMk/>
          <pc:sldMk cId="2105073658" sldId="742"/>
        </pc:sldMkLst>
      </pc:sldChg>
      <pc:sldChg chg="modSp add ord replId">
        <pc:chgData name="Mr S McNeill" userId="S::s.mcneill@oakwoodacademy.org.uk::6e724fb2-b9bb-4cc7-a1a3-10b9ab9ebf2f" providerId="AD" clId="Web-{EA8329A7-3D0F-50BD-921C-0E0990044788}" dt="2024-01-18T10:56:16.707" v="172" actId="20577"/>
        <pc:sldMkLst>
          <pc:docMk/>
          <pc:sldMk cId="381008170" sldId="743"/>
        </pc:sldMkLst>
        <pc:spChg chg="mod">
          <ac:chgData name="Mr S McNeill" userId="S::s.mcneill@oakwoodacademy.org.uk::6e724fb2-b9bb-4cc7-a1a3-10b9ab9ebf2f" providerId="AD" clId="Web-{EA8329A7-3D0F-50BD-921C-0E0990044788}" dt="2024-01-18T10:56:16.707" v="172" actId="20577"/>
          <ac:spMkLst>
            <pc:docMk/>
            <pc:sldMk cId="381008170" sldId="743"/>
            <ac:spMk id="2" creationId="{0147013A-D5CB-33E1-F10B-53EF77B5A1B7}"/>
          </ac:spMkLst>
        </pc:spChg>
      </pc:sldChg>
      <pc:sldChg chg="modSp new">
        <pc:chgData name="Mr S McNeill" userId="S::s.mcneill@oakwoodacademy.org.uk::6e724fb2-b9bb-4cc7-a1a3-10b9ab9ebf2f" providerId="AD" clId="Web-{EA8329A7-3D0F-50BD-921C-0E0990044788}" dt="2024-01-18T11:13:10.430" v="376" actId="20577"/>
        <pc:sldMkLst>
          <pc:docMk/>
          <pc:sldMk cId="1106401051" sldId="744"/>
        </pc:sldMkLst>
        <pc:spChg chg="mod">
          <ac:chgData name="Mr S McNeill" userId="S::s.mcneill@oakwoodacademy.org.uk::6e724fb2-b9bb-4cc7-a1a3-10b9ab9ebf2f" providerId="AD" clId="Web-{EA8329A7-3D0F-50BD-921C-0E0990044788}" dt="2024-01-18T11:08:57.687" v="175" actId="20577"/>
          <ac:spMkLst>
            <pc:docMk/>
            <pc:sldMk cId="1106401051" sldId="744"/>
            <ac:spMk id="2" creationId="{BA118ED5-0653-ED1F-7728-F0B8DDF590E8}"/>
          </ac:spMkLst>
        </pc:spChg>
        <pc:spChg chg="mod">
          <ac:chgData name="Mr S McNeill" userId="S::s.mcneill@oakwoodacademy.org.uk::6e724fb2-b9bb-4cc7-a1a3-10b9ab9ebf2f" providerId="AD" clId="Web-{EA8329A7-3D0F-50BD-921C-0E0990044788}" dt="2024-01-18T11:13:10.430" v="376" actId="20577"/>
          <ac:spMkLst>
            <pc:docMk/>
            <pc:sldMk cId="1106401051" sldId="744"/>
            <ac:spMk id="3" creationId="{90966209-BF82-2EE8-AB10-646D909280F6}"/>
          </ac:spMkLst>
        </pc:spChg>
      </pc:sldChg>
    </pc:docChg>
  </pc:docChgLst>
  <pc:docChgLst>
    <pc:chgData name="Mr S McNeill" userId="S::s.mcneill@oakwoodacademy.org.uk::6e724fb2-b9bb-4cc7-a1a3-10b9ab9ebf2f" providerId="AD" clId="Web-{9EB9C9B0-6E4B-6A5C-5A31-0AD867BD3D47}"/>
    <pc:docChg chg="modSld">
      <pc:chgData name="Mr S McNeill" userId="S::s.mcneill@oakwoodacademy.org.uk::6e724fb2-b9bb-4cc7-a1a3-10b9ab9ebf2f" providerId="AD" clId="Web-{9EB9C9B0-6E4B-6A5C-5A31-0AD867BD3D47}" dt="2023-03-28T12:58:19.189" v="14" actId="20577"/>
      <pc:docMkLst>
        <pc:docMk/>
      </pc:docMkLst>
      <pc:sldChg chg="modSp">
        <pc:chgData name="Mr S McNeill" userId="S::s.mcneill@oakwoodacademy.org.uk::6e724fb2-b9bb-4cc7-a1a3-10b9ab9ebf2f" providerId="AD" clId="Web-{9EB9C9B0-6E4B-6A5C-5A31-0AD867BD3D47}" dt="2023-03-28T12:58:03.829" v="10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9EB9C9B0-6E4B-6A5C-5A31-0AD867BD3D47}" dt="2023-03-28T12:58:03.829" v="10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9EB9C9B0-6E4B-6A5C-5A31-0AD867BD3D47}" dt="2023-03-28T12:58:19.189" v="14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9EB9C9B0-6E4B-6A5C-5A31-0AD867BD3D47}" dt="2023-03-28T12:58:19.189" v="14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Mr J Hunt" userId="S::j.hunt@oakwoodacademy.org.uk::c2a5f0b3-16e4-4b6d-a0a0-8d166ab38ae0" providerId="AD" clId="Web-{186C74D8-6081-E845-0925-D3BF16577346}"/>
    <pc:docChg chg="modSld">
      <pc:chgData name="Mr J Hunt" userId="S::j.hunt@oakwoodacademy.org.uk::c2a5f0b3-16e4-4b6d-a0a0-8d166ab38ae0" providerId="AD" clId="Web-{186C74D8-6081-E845-0925-D3BF16577346}" dt="2023-07-19T09:39:38.465" v="2" actId="20577"/>
      <pc:docMkLst>
        <pc:docMk/>
      </pc:docMkLst>
      <pc:sldChg chg="modSp">
        <pc:chgData name="Mr J Hunt" userId="S::j.hunt@oakwoodacademy.org.uk::c2a5f0b3-16e4-4b6d-a0a0-8d166ab38ae0" providerId="AD" clId="Web-{186C74D8-6081-E845-0925-D3BF16577346}" dt="2023-07-19T09:39:38.465" v="2" actId="20577"/>
        <pc:sldMkLst>
          <pc:docMk/>
          <pc:sldMk cId="594778226" sldId="379"/>
        </pc:sldMkLst>
        <pc:spChg chg="mod">
          <ac:chgData name="Mr J Hunt" userId="S::j.hunt@oakwoodacademy.org.uk::c2a5f0b3-16e4-4b6d-a0a0-8d166ab38ae0" providerId="AD" clId="Web-{186C74D8-6081-E845-0925-D3BF16577346}" dt="2023-07-19T09:39:38.465" v="2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iss G MacNaughton" userId="S::g.macnaughton@oakwoodacademy.org.uk::b20ee1b3-b22d-493d-a4a8-3e38676e88b8" providerId="AD" clId="Web-{9A446959-B7B8-9732-EFD2-059092AE8189}"/>
    <pc:docChg chg="addSld modSld">
      <pc:chgData name="Miss G MacNaughton" userId="S::g.macnaughton@oakwoodacademy.org.uk::b20ee1b3-b22d-493d-a4a8-3e38676e88b8" providerId="AD" clId="Web-{9A446959-B7B8-9732-EFD2-059092AE8189}" dt="2023-11-21T10:42:24.920" v="5" actId="1076"/>
      <pc:docMkLst>
        <pc:docMk/>
      </pc:docMkLst>
      <pc:sldChg chg="modSp add">
        <pc:chgData name="Miss G MacNaughton" userId="S::g.macnaughton@oakwoodacademy.org.uk::b20ee1b3-b22d-493d-a4a8-3e38676e88b8" providerId="AD" clId="Web-{9A446959-B7B8-9732-EFD2-059092AE8189}" dt="2023-11-21T10:42:24.920" v="5" actId="1076"/>
        <pc:sldMkLst>
          <pc:docMk/>
          <pc:sldMk cId="311050583" sldId="644"/>
        </pc:sldMkLst>
        <pc:spChg chg="mod">
          <ac:chgData name="Miss G MacNaughton" userId="S::g.macnaughton@oakwoodacademy.org.uk::b20ee1b3-b22d-493d-a4a8-3e38676e88b8" providerId="AD" clId="Web-{9A446959-B7B8-9732-EFD2-059092AE8189}" dt="2023-11-21T10:42:24.920" v="5" actId="1076"/>
          <ac:spMkLst>
            <pc:docMk/>
            <pc:sldMk cId="311050583" sldId="644"/>
            <ac:spMk id="2" creationId="{00000000-0000-0000-0000-000000000000}"/>
          </ac:spMkLst>
        </pc:spChg>
        <pc:spChg chg="mod">
          <ac:chgData name="Miss G MacNaughton" userId="S::g.macnaughton@oakwoodacademy.org.uk::b20ee1b3-b22d-493d-a4a8-3e38676e88b8" providerId="AD" clId="Web-{9A446959-B7B8-9732-EFD2-059092AE8189}" dt="2023-11-21T10:42:20.170" v="4" actId="1076"/>
          <ac:spMkLst>
            <pc:docMk/>
            <pc:sldMk cId="311050583" sldId="644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FBEDA2FE-924E-E830-FEA0-76055C0CDBFE}"/>
    <pc:docChg chg="sldOrd">
      <pc:chgData name="Mr S McNeill" userId="S::s.mcneill@oakwoodacademy.org.uk::6e724fb2-b9bb-4cc7-a1a3-10b9ab9ebf2f" providerId="AD" clId="Web-{FBEDA2FE-924E-E830-FEA0-76055C0CDBFE}" dt="2023-10-02T14:08:57.891" v="0"/>
      <pc:docMkLst>
        <pc:docMk/>
      </pc:docMkLst>
      <pc:sldChg chg="ord">
        <pc:chgData name="Mr S McNeill" userId="S::s.mcneill@oakwoodacademy.org.uk::6e724fb2-b9bb-4cc7-a1a3-10b9ab9ebf2f" providerId="AD" clId="Web-{FBEDA2FE-924E-E830-FEA0-76055C0CDBFE}" dt="2023-10-02T14:08:57.891" v="0"/>
        <pc:sldMkLst>
          <pc:docMk/>
          <pc:sldMk cId="652029845" sldId="370"/>
        </pc:sldMkLst>
      </pc:sldChg>
    </pc:docChg>
  </pc:docChgLst>
  <pc:docChgLst>
    <pc:chgData name="Tom Hawley" userId="S::t.hawley@oakwoodacademy.org.uk::3e84735d-5b25-46eb-95e4-ffb5f497b7bf" providerId="AD" clId="Web-{27D397D9-68AD-25F8-646D-85200F4D2A29}"/>
    <pc:docChg chg="sldOrd">
      <pc:chgData name="Tom Hawley" userId="S::t.hawley@oakwoodacademy.org.uk::3e84735d-5b25-46eb-95e4-ffb5f497b7bf" providerId="AD" clId="Web-{27D397D9-68AD-25F8-646D-85200F4D2A29}" dt="2024-01-26T10:41:59.598" v="0"/>
      <pc:docMkLst>
        <pc:docMk/>
      </pc:docMkLst>
      <pc:sldChg chg="ord">
        <pc:chgData name="Tom Hawley" userId="S::t.hawley@oakwoodacademy.org.uk::3e84735d-5b25-46eb-95e4-ffb5f497b7bf" providerId="AD" clId="Web-{27D397D9-68AD-25F8-646D-85200F4D2A29}" dt="2024-01-26T10:41:59.598" v="0"/>
        <pc:sldMkLst>
          <pc:docMk/>
          <pc:sldMk cId="3038527019" sldId="737"/>
        </pc:sldMkLst>
      </pc:sldChg>
    </pc:docChg>
  </pc:docChgLst>
  <pc:docChgLst>
    <pc:chgData name="Mr T Greig" userId="S::t.greig@oakwoodacademy.org.uk::17b98edf-0809-4229-9894-f3f4daba3cb9" providerId="AD" clId="Web-{21E39C7D-8269-0DA6-FD95-7CCF7758133B}"/>
    <pc:docChg chg="modSld">
      <pc:chgData name="Mr T Greig" userId="S::t.greig@oakwoodacademy.org.uk::17b98edf-0809-4229-9894-f3f4daba3cb9" providerId="AD" clId="Web-{21E39C7D-8269-0DA6-FD95-7CCF7758133B}" dt="2023-03-21T10:55:52.554" v="0" actId="1076"/>
      <pc:docMkLst>
        <pc:docMk/>
      </pc:docMkLst>
      <pc:sldChg chg="modSp">
        <pc:chgData name="Mr T Greig" userId="S::t.greig@oakwoodacademy.org.uk::17b98edf-0809-4229-9894-f3f4daba3cb9" providerId="AD" clId="Web-{21E39C7D-8269-0DA6-FD95-7CCF7758133B}" dt="2023-03-21T10:55:52.554" v="0" actId="1076"/>
        <pc:sldMkLst>
          <pc:docMk/>
          <pc:sldMk cId="2410351178" sldId="369"/>
        </pc:sldMkLst>
        <pc:picChg chg="mod">
          <ac:chgData name="Mr T Greig" userId="S::t.greig@oakwoodacademy.org.uk::17b98edf-0809-4229-9894-f3f4daba3cb9" providerId="AD" clId="Web-{21E39C7D-8269-0DA6-FD95-7CCF7758133B}" dt="2023-03-21T10:55:52.554" v="0" actId="1076"/>
          <ac:picMkLst>
            <pc:docMk/>
            <pc:sldMk cId="2410351178" sldId="369"/>
            <ac:picMk id="3" creationId="{03FCD2C2-D158-BC28-FE07-855C0131B0B0}"/>
          </ac:picMkLst>
        </pc:picChg>
      </pc:sldChg>
    </pc:docChg>
  </pc:docChgLst>
  <pc:docChgLst>
    <pc:chgData name="Miss R Clark" userId="S::r.clark@oakwoodacademy.org.uk::99dcf77b-66c3-48cf-91a1-6927d6f5135c" providerId="AD" clId="Web-{BEAB93B9-B17C-5F23-7469-F637D1975DAF}"/>
    <pc:docChg chg="modSld">
      <pc:chgData name="Miss R Clark" userId="S::r.clark@oakwoodacademy.org.uk::99dcf77b-66c3-48cf-91a1-6927d6f5135c" providerId="AD" clId="Web-{BEAB93B9-B17C-5F23-7469-F637D1975DAF}" dt="2023-06-29T10:00:12.035" v="0" actId="14100"/>
      <pc:docMkLst>
        <pc:docMk/>
      </pc:docMkLst>
      <pc:sldChg chg="modSp">
        <pc:chgData name="Miss R Clark" userId="S::r.clark@oakwoodacademy.org.uk::99dcf77b-66c3-48cf-91a1-6927d6f5135c" providerId="AD" clId="Web-{BEAB93B9-B17C-5F23-7469-F637D1975DAF}" dt="2023-06-29T10:00:12.035" v="0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BEAB93B9-B17C-5F23-7469-F637D1975DAF}" dt="2023-06-29T10:00:12.035" v="0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A6CC6DBF-E127-E348-AA02-8770B80CD79D}"/>
    <pc:docChg chg="addSld delSld">
      <pc:chgData name="Mr S McNeill" userId="S::s.mcneill@oakwoodacademy.org.uk::6e724fb2-b9bb-4cc7-a1a3-10b9ab9ebf2f" providerId="AD" clId="Web-{A6CC6DBF-E127-E348-AA02-8770B80CD79D}" dt="2024-01-15T07:53:26.341" v="2"/>
      <pc:docMkLst>
        <pc:docMk/>
      </pc:docMkLst>
      <pc:sldChg chg="add">
        <pc:chgData name="Mr S McNeill" userId="S::s.mcneill@oakwoodacademy.org.uk::6e724fb2-b9bb-4cc7-a1a3-10b9ab9ebf2f" providerId="AD" clId="Web-{A6CC6DBF-E127-E348-AA02-8770B80CD79D}" dt="2024-01-15T07:53:24.357" v="1"/>
        <pc:sldMkLst>
          <pc:docMk/>
          <pc:sldMk cId="109857222" sldId="256"/>
        </pc:sldMkLst>
      </pc:sldChg>
      <pc:sldChg chg="new del">
        <pc:chgData name="Mr S McNeill" userId="S::s.mcneill@oakwoodacademy.org.uk::6e724fb2-b9bb-4cc7-a1a3-10b9ab9ebf2f" providerId="AD" clId="Web-{A6CC6DBF-E127-E348-AA02-8770B80CD79D}" dt="2024-01-15T07:53:26.341" v="2"/>
        <pc:sldMkLst>
          <pc:docMk/>
          <pc:sldMk cId="465604068" sldId="738"/>
        </pc:sldMkLst>
      </pc:sldChg>
    </pc:docChg>
  </pc:docChgLst>
  <pc:docChgLst>
    <pc:chgData name="Tyler Simpson" userId="S::t.simpson@oakwoodacademy.org.uk::4fd26acd-3ab9-45e7-9171-4c8aa6800115" providerId="AD" clId="Web-{65B785C8-976A-287F-D8F6-48BDE3D2F02A}"/>
    <pc:docChg chg="modSld">
      <pc:chgData name="Tyler Simpson" userId="S::t.simpson@oakwoodacademy.org.uk::4fd26acd-3ab9-45e7-9171-4c8aa6800115" providerId="AD" clId="Web-{65B785C8-976A-287F-D8F6-48BDE3D2F02A}" dt="2023-09-27T09:24:47.784" v="1" actId="20577"/>
      <pc:docMkLst>
        <pc:docMk/>
      </pc:docMkLst>
      <pc:sldChg chg="modSp">
        <pc:chgData name="Tyler Simpson" userId="S::t.simpson@oakwoodacademy.org.uk::4fd26acd-3ab9-45e7-9171-4c8aa6800115" providerId="AD" clId="Web-{65B785C8-976A-287F-D8F6-48BDE3D2F02A}" dt="2023-09-27T09:24:47.784" v="1" actId="20577"/>
        <pc:sldMkLst>
          <pc:docMk/>
          <pc:sldMk cId="2569690164" sldId="553"/>
        </pc:sldMkLst>
        <pc:spChg chg="mod">
          <ac:chgData name="Tyler Simpson" userId="S::t.simpson@oakwoodacademy.org.uk::4fd26acd-3ab9-45e7-9171-4c8aa6800115" providerId="AD" clId="Web-{65B785C8-976A-287F-D8F6-48BDE3D2F02A}" dt="2023-09-27T09:24:47.784" v="1" actId="20577"/>
          <ac:spMkLst>
            <pc:docMk/>
            <pc:sldMk cId="2569690164" sldId="553"/>
            <ac:spMk id="8" creationId="{D34D7BF0-99DA-2C2E-7A9E-27F6D171352C}"/>
          </ac:spMkLst>
        </pc:spChg>
      </pc:sldChg>
    </pc:docChg>
  </pc:docChgLst>
  <pc:docChgLst>
    <pc:chgData name="Mrs L Ford" userId="S::l.ford@oakwoodacademy.org.uk::7293ebe8-7404-4c22-b2a7-89e39c62d1b1" providerId="AD" clId="Web-{EB891C96-4A74-CD9C-F566-872988C59840}"/>
    <pc:docChg chg="modSld">
      <pc:chgData name="Mrs L Ford" userId="S::l.ford@oakwoodacademy.org.uk::7293ebe8-7404-4c22-b2a7-89e39c62d1b1" providerId="AD" clId="Web-{EB891C96-4A74-CD9C-F566-872988C59840}" dt="2023-06-14T10:03:41.801" v="3" actId="14100"/>
      <pc:docMkLst>
        <pc:docMk/>
      </pc:docMkLst>
      <pc:sldChg chg="modSp">
        <pc:chgData name="Mrs L Ford" userId="S::l.ford@oakwoodacademy.org.uk::7293ebe8-7404-4c22-b2a7-89e39c62d1b1" providerId="AD" clId="Web-{EB891C96-4A74-CD9C-F566-872988C59840}" dt="2023-06-14T10:03:41.801" v="3" actId="14100"/>
        <pc:sldMkLst>
          <pc:docMk/>
          <pc:sldMk cId="689655962" sldId="505"/>
        </pc:sldMkLst>
        <pc:picChg chg="mod">
          <ac:chgData name="Mrs L Ford" userId="S::l.ford@oakwoodacademy.org.uk::7293ebe8-7404-4c22-b2a7-89e39c62d1b1" providerId="AD" clId="Web-{EB891C96-4A74-CD9C-F566-872988C59840}" dt="2023-06-14T10:03:41.801" v="3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r S McNeill" userId="S::s.mcneill@oakwoodacademy.org.uk::6e724fb2-b9bb-4cc7-a1a3-10b9ab9ebf2f" providerId="AD" clId="Web-{5514B82D-06EE-AC8D-3F84-88A43345B905}"/>
    <pc:docChg chg="addSld modSld">
      <pc:chgData name="Mr S McNeill" userId="S::s.mcneill@oakwoodacademy.org.uk::6e724fb2-b9bb-4cc7-a1a3-10b9ab9ebf2f" providerId="AD" clId="Web-{5514B82D-06EE-AC8D-3F84-88A43345B905}" dt="2023-09-14T09:11:52.469" v="7"/>
      <pc:docMkLst>
        <pc:docMk/>
      </pc:docMkLst>
      <pc:sldChg chg="addSp delSp modSp">
        <pc:chgData name="Mr S McNeill" userId="S::s.mcneill@oakwoodacademy.org.uk::6e724fb2-b9bb-4cc7-a1a3-10b9ab9ebf2f" providerId="AD" clId="Web-{5514B82D-06EE-AC8D-3F84-88A43345B905}" dt="2023-09-14T09:11:06.794" v="1"/>
        <pc:sldMkLst>
          <pc:docMk/>
          <pc:sldMk cId="186579460" sldId="536"/>
        </pc:sldMkLst>
        <pc:picChg chg="add del mod">
          <ac:chgData name="Mr S McNeill" userId="S::s.mcneill@oakwoodacademy.org.uk::6e724fb2-b9bb-4cc7-a1a3-10b9ab9ebf2f" providerId="AD" clId="Web-{5514B82D-06EE-AC8D-3F84-88A43345B905}" dt="2023-09-14T09:11:06.794" v="1"/>
          <ac:picMkLst>
            <pc:docMk/>
            <pc:sldMk cId="186579460" sldId="536"/>
            <ac:picMk id="2" creationId="{7E2E8B2A-30C6-F759-8FDF-F8A3A571CAF0}"/>
          </ac:picMkLst>
        </pc:picChg>
      </pc:sldChg>
      <pc:sldChg chg="addSp delSp modSp new mod setBg">
        <pc:chgData name="Mr S McNeill" userId="S::s.mcneill@oakwoodacademy.org.uk::6e724fb2-b9bb-4cc7-a1a3-10b9ab9ebf2f" providerId="AD" clId="Web-{5514B82D-06EE-AC8D-3F84-88A43345B905}" dt="2023-09-14T09:11:52.469" v="7"/>
        <pc:sldMkLst>
          <pc:docMk/>
          <pc:sldMk cId="3221561577" sldId="551"/>
        </pc:sldMkLst>
        <pc:spChg chg="del">
          <ac:chgData name="Mr S McNeill" userId="S::s.mcneill@oakwoodacademy.org.uk::6e724fb2-b9bb-4cc7-a1a3-10b9ab9ebf2f" providerId="AD" clId="Web-{5514B82D-06EE-AC8D-3F84-88A43345B905}" dt="2023-09-14T09:11:13.576" v="4"/>
          <ac:spMkLst>
            <pc:docMk/>
            <pc:sldMk cId="3221561577" sldId="551"/>
            <ac:spMk id="2" creationId="{5747D2F8-8F3E-57DF-0C5D-FEC4B224CB94}"/>
          </ac:spMkLst>
        </pc:spChg>
        <pc:spChg chg="del">
          <ac:chgData name="Mr S McNeill" userId="S::s.mcneill@oakwoodacademy.org.uk::6e724fb2-b9bb-4cc7-a1a3-10b9ab9ebf2f" providerId="AD" clId="Web-{5514B82D-06EE-AC8D-3F84-88A43345B905}" dt="2023-09-14T09:11:10.919" v="3"/>
          <ac:spMkLst>
            <pc:docMk/>
            <pc:sldMk cId="3221561577" sldId="551"/>
            <ac:spMk id="3" creationId="{816ADF25-A44C-0145-0D97-208FE6552896}"/>
          </ac:spMkLst>
        </pc:spChg>
        <pc:spChg chg="add del mod">
          <ac:chgData name="Mr S McNeill" userId="S::s.mcneill@oakwoodacademy.org.uk::6e724fb2-b9bb-4cc7-a1a3-10b9ab9ebf2f" providerId="AD" clId="Web-{5514B82D-06EE-AC8D-3F84-88A43345B905}" dt="2023-09-14T09:11:49.640" v="6"/>
          <ac:spMkLst>
            <pc:docMk/>
            <pc:sldMk cId="3221561577" sldId="551"/>
            <ac:spMk id="6" creationId="{663BD7A8-58E7-83F6-83C8-9A9859534515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3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5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7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9" creationId="{A8D57A06-A426-446D-B02C-A2DC6B62E45E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24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26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28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30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32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34" creationId="{A8D57A06-A426-446D-B02C-A2DC6B62E45E}"/>
          </ac:spMkLst>
        </pc:spChg>
        <pc:picChg chg="add del mod ord">
          <ac:chgData name="Mr S McNeill" userId="S::s.mcneill@oakwoodacademy.org.uk::6e724fb2-b9bb-4cc7-a1a3-10b9ab9ebf2f" providerId="AD" clId="Web-{5514B82D-06EE-AC8D-3F84-88A43345B905}" dt="2023-09-14T09:11:23.279" v="5"/>
          <ac:picMkLst>
            <pc:docMk/>
            <pc:sldMk cId="3221561577" sldId="551"/>
            <ac:picMk id="4" creationId="{D441C572-AC33-84FB-CA44-5E69125D71EB}"/>
          </ac:picMkLst>
        </pc:picChg>
        <pc:picChg chg="add mod ord">
          <ac:chgData name="Mr S McNeill" userId="S::s.mcneill@oakwoodacademy.org.uk::6e724fb2-b9bb-4cc7-a1a3-10b9ab9ebf2f" providerId="AD" clId="Web-{5514B82D-06EE-AC8D-3F84-88A43345B905}" dt="2023-09-14T09:11:52.469" v="7"/>
          <ac:picMkLst>
            <pc:docMk/>
            <pc:sldMk cId="3221561577" sldId="551"/>
            <ac:picMk id="7" creationId="{AA9293B0-DA9F-5A09-0386-B20D2769274B}"/>
          </ac:picMkLst>
        </pc:picChg>
      </pc:sldChg>
    </pc:docChg>
  </pc:docChgLst>
  <pc:docChgLst>
    <pc:chgData name="Mr S McNeill" userId="S::s.mcneill@oakwoodacademy.org.uk::6e724fb2-b9bb-4cc7-a1a3-10b9ab9ebf2f" providerId="AD" clId="Web-{D9E6982C-1AB3-B193-A590-EB495F932F41}"/>
    <pc:docChg chg="modSld">
      <pc:chgData name="Mr S McNeill" userId="S::s.mcneill@oakwoodacademy.org.uk::6e724fb2-b9bb-4cc7-a1a3-10b9ab9ebf2f" providerId="AD" clId="Web-{D9E6982C-1AB3-B193-A590-EB495F932F41}" dt="2024-01-15T07:52:52.687" v="23" actId="20577"/>
      <pc:docMkLst>
        <pc:docMk/>
      </pc:docMkLst>
      <pc:sldChg chg="modSp">
        <pc:chgData name="Mr S McNeill" userId="S::s.mcneill@oakwoodacademy.org.uk::6e724fb2-b9bb-4cc7-a1a3-10b9ab9ebf2f" providerId="AD" clId="Web-{D9E6982C-1AB3-B193-A590-EB495F932F41}" dt="2024-01-15T07:52:52.687" v="2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D9E6982C-1AB3-B193-A590-EB495F932F41}" dt="2024-01-15T07:52:52.687" v="23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S McNeill" userId="S::s.mcneill@oakwoodacademy.org.uk::6e724fb2-b9bb-4cc7-a1a3-10b9ab9ebf2f" providerId="AD" clId="Web-{137E22D0-EC25-99EF-427E-689BAEDBF522}"/>
    <pc:docChg chg="modSld">
      <pc:chgData name="Mr S McNeill" userId="S::s.mcneill@oakwoodacademy.org.uk::6e724fb2-b9bb-4cc7-a1a3-10b9ab9ebf2f" providerId="AD" clId="Web-{137E22D0-EC25-99EF-427E-689BAEDBF522}" dt="2024-02-26T07:55:39.706" v="84" actId="14100"/>
      <pc:docMkLst>
        <pc:docMk/>
      </pc:docMkLst>
      <pc:sldChg chg="modSp">
        <pc:chgData name="Mr S McNeill" userId="S::s.mcneill@oakwoodacademy.org.uk::6e724fb2-b9bb-4cc7-a1a3-10b9ab9ebf2f" providerId="AD" clId="Web-{137E22D0-EC25-99EF-427E-689BAEDBF522}" dt="2024-02-26T07:34:18.867" v="61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137E22D0-EC25-99EF-427E-689BAEDBF522}" dt="2024-02-26T07:34:18.867" v="61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137E22D0-EC25-99EF-427E-689BAEDBF522}" dt="2024-02-26T07:55:39.706" v="84" actId="14100"/>
        <pc:sldMkLst>
          <pc:docMk/>
          <pc:sldMk cId="1456491136" sldId="755"/>
        </pc:sldMkLst>
        <pc:spChg chg="del">
          <ac:chgData name="Mr S McNeill" userId="S::s.mcneill@oakwoodacademy.org.uk::6e724fb2-b9bb-4cc7-a1a3-10b9ab9ebf2f" providerId="AD" clId="Web-{137E22D0-EC25-99EF-427E-689BAEDBF522}" dt="2024-02-26T07:55:30.721" v="82"/>
          <ac:spMkLst>
            <pc:docMk/>
            <pc:sldMk cId="1456491136" sldId="755"/>
            <ac:spMk id="2" creationId="{5E738D65-2AAA-31F2-DF77-8F68916A3411}"/>
          </ac:spMkLst>
        </pc:spChg>
        <pc:spChg chg="add del mod">
          <ac:chgData name="Mr S McNeill" userId="S::s.mcneill@oakwoodacademy.org.uk::6e724fb2-b9bb-4cc7-a1a3-10b9ab9ebf2f" providerId="AD" clId="Web-{137E22D0-EC25-99EF-427E-689BAEDBF522}" dt="2024-02-26T07:54:54.813" v="78"/>
          <ac:spMkLst>
            <pc:docMk/>
            <pc:sldMk cId="1456491136" sldId="755"/>
            <ac:spMk id="3" creationId="{4378F7C1-4286-A05C-DD32-CF3E5F65A06B}"/>
          </ac:spMkLst>
        </pc:spChg>
        <pc:spChg chg="del">
          <ac:chgData name="Mr S McNeill" userId="S::s.mcneill@oakwoodacademy.org.uk::6e724fb2-b9bb-4cc7-a1a3-10b9ab9ebf2f" providerId="AD" clId="Web-{137E22D0-EC25-99EF-427E-689BAEDBF522}" dt="2024-02-26T07:55:11.001" v="79"/>
          <ac:spMkLst>
            <pc:docMk/>
            <pc:sldMk cId="1456491136" sldId="755"/>
            <ac:spMk id="5" creationId="{31E6004C-93B7-912F-F4FC-C405AB47808D}"/>
          </ac:spMkLst>
        </pc:spChg>
        <pc:picChg chg="add mod ord modCrop">
          <ac:chgData name="Mr S McNeill" userId="S::s.mcneill@oakwoodacademy.org.uk::6e724fb2-b9bb-4cc7-a1a3-10b9ab9ebf2f" providerId="AD" clId="Web-{137E22D0-EC25-99EF-427E-689BAEDBF522}" dt="2024-02-26T07:55:39.706" v="84" actId="14100"/>
          <ac:picMkLst>
            <pc:docMk/>
            <pc:sldMk cId="1456491136" sldId="755"/>
            <ac:picMk id="4" creationId="{0ABF7993-FFD9-E1EA-4BF0-F104C076E107}"/>
          </ac:picMkLst>
        </pc:picChg>
      </pc:sldChg>
      <pc:sldChg chg="delSp modSp">
        <pc:chgData name="Mr S McNeill" userId="S::s.mcneill@oakwoodacademy.org.uk::6e724fb2-b9bb-4cc7-a1a3-10b9ab9ebf2f" providerId="AD" clId="Web-{137E22D0-EC25-99EF-427E-689BAEDBF522}" dt="2024-02-26T07:39:32.021" v="67" actId="14100"/>
        <pc:sldMkLst>
          <pc:docMk/>
          <pc:sldMk cId="425115456" sldId="758"/>
        </pc:sldMkLst>
        <pc:spChg chg="del">
          <ac:chgData name="Mr S McNeill" userId="S::s.mcneill@oakwoodacademy.org.uk::6e724fb2-b9bb-4cc7-a1a3-10b9ab9ebf2f" providerId="AD" clId="Web-{137E22D0-EC25-99EF-427E-689BAEDBF522}" dt="2024-02-26T07:39:08.317" v="63"/>
          <ac:spMkLst>
            <pc:docMk/>
            <pc:sldMk cId="425115456" sldId="758"/>
            <ac:spMk id="2" creationId="{64742DB7-1CE4-BAFA-8058-C8E6667B5E31}"/>
          </ac:spMkLst>
        </pc:spChg>
        <pc:picChg chg="mod modCrop">
          <ac:chgData name="Mr S McNeill" userId="S::s.mcneill@oakwoodacademy.org.uk::6e724fb2-b9bb-4cc7-a1a3-10b9ab9ebf2f" providerId="AD" clId="Web-{137E22D0-EC25-99EF-427E-689BAEDBF522}" dt="2024-02-26T07:39:32.021" v="67" actId="14100"/>
          <ac:picMkLst>
            <pc:docMk/>
            <pc:sldMk cId="425115456" sldId="758"/>
            <ac:picMk id="4" creationId="{5CCADB93-36B5-8C0E-AA7C-8851DBB1369E}"/>
          </ac:picMkLst>
        </pc:picChg>
      </pc:sldChg>
      <pc:sldChg chg="delSp modSp">
        <pc:chgData name="Mr S McNeill" userId="S::s.mcneill@oakwoodacademy.org.uk::6e724fb2-b9bb-4cc7-a1a3-10b9ab9ebf2f" providerId="AD" clId="Web-{137E22D0-EC25-99EF-427E-689BAEDBF522}" dt="2024-02-26T07:40:04.695" v="75" actId="14100"/>
        <pc:sldMkLst>
          <pc:docMk/>
          <pc:sldMk cId="4178327554" sldId="759"/>
        </pc:sldMkLst>
        <pc:spChg chg="del">
          <ac:chgData name="Mr S McNeill" userId="S::s.mcneill@oakwoodacademy.org.uk::6e724fb2-b9bb-4cc7-a1a3-10b9ab9ebf2f" providerId="AD" clId="Web-{137E22D0-EC25-99EF-427E-689BAEDBF522}" dt="2024-02-26T07:39:56.647" v="73"/>
          <ac:spMkLst>
            <pc:docMk/>
            <pc:sldMk cId="4178327554" sldId="759"/>
            <ac:spMk id="2" creationId="{065479B5-68E0-3DC0-F698-B460AF5B23D5}"/>
          </ac:spMkLst>
        </pc:spChg>
        <pc:picChg chg="mod modCrop">
          <ac:chgData name="Mr S McNeill" userId="S::s.mcneill@oakwoodacademy.org.uk::6e724fb2-b9bb-4cc7-a1a3-10b9ab9ebf2f" providerId="AD" clId="Web-{137E22D0-EC25-99EF-427E-689BAEDBF522}" dt="2024-02-26T07:40:04.695" v="75" actId="14100"/>
          <ac:picMkLst>
            <pc:docMk/>
            <pc:sldMk cId="4178327554" sldId="759"/>
            <ac:picMk id="4" creationId="{35773151-A872-AC18-1172-62DAE804F4F4}"/>
          </ac:picMkLst>
        </pc:picChg>
      </pc:sldChg>
    </pc:docChg>
  </pc:docChgLst>
  <pc:docChgLst>
    <pc:chgData name="Mrs K Jane" userId="S::k.jane@oakwoodacademy.org.uk::d9f48642-3057-4a70-867d-66c1f352d0a7" providerId="AD" clId="Web-{15396D25-A466-9E75-E945-133F4BA1D9A4}"/>
    <pc:docChg chg="modSld">
      <pc:chgData name="Mrs K Jane" userId="S::k.jane@oakwoodacademy.org.uk::d9f48642-3057-4a70-867d-66c1f352d0a7" providerId="AD" clId="Web-{15396D25-A466-9E75-E945-133F4BA1D9A4}" dt="2023-06-06T14:12:56.898" v="227" actId="14100"/>
      <pc:docMkLst>
        <pc:docMk/>
      </pc:docMkLst>
      <pc:sldChg chg="addSp modSp">
        <pc:chgData name="Mrs K Jane" userId="S::k.jane@oakwoodacademy.org.uk::d9f48642-3057-4a70-867d-66c1f352d0a7" providerId="AD" clId="Web-{15396D25-A466-9E75-E945-133F4BA1D9A4}" dt="2023-06-06T14:12:56.898" v="227" actId="14100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15396D25-A466-9E75-E945-133F4BA1D9A4}" dt="2023-06-06T13:54:33.406" v="46" actId="1076"/>
          <ac:spMkLst>
            <pc:docMk/>
            <pc:sldMk cId="689655962" sldId="505"/>
            <ac:spMk id="4" creationId="{0DBE86CE-7193-2F6F-B4E0-D377EAAE269E}"/>
          </ac:spMkLst>
        </pc:spChg>
        <pc:spChg chg="add mod">
          <ac:chgData name="Mrs K Jane" userId="S::k.jane@oakwoodacademy.org.uk::d9f48642-3057-4a70-867d-66c1f352d0a7" providerId="AD" clId="Web-{15396D25-A466-9E75-E945-133F4BA1D9A4}" dt="2023-06-06T14:12:56.898" v="227" actId="14100"/>
          <ac:spMkLst>
            <pc:docMk/>
            <pc:sldMk cId="689655962" sldId="505"/>
            <ac:spMk id="5" creationId="{57F073CF-A094-15C6-0E9F-E8F27F3F4838}"/>
          </ac:spMkLst>
        </pc:spChg>
        <pc:picChg chg="add mod">
          <ac:chgData name="Mrs K Jane" userId="S::k.jane@oakwoodacademy.org.uk::d9f48642-3057-4a70-867d-66c1f352d0a7" providerId="AD" clId="Web-{15396D25-A466-9E75-E945-133F4BA1D9A4}" dt="2023-06-06T13:53:36.623" v="5" actId="14100"/>
          <ac:picMkLst>
            <pc:docMk/>
            <pc:sldMk cId="689655962" sldId="505"/>
            <ac:picMk id="3" creationId="{B3E47963-D9D3-D0C9-DD6B-9A2807EAE39B}"/>
          </ac:picMkLst>
        </pc:picChg>
        <pc:picChg chg="add mod">
          <ac:chgData name="Mrs K Jane" userId="S::k.jane@oakwoodacademy.org.uk::d9f48642-3057-4a70-867d-66c1f352d0a7" providerId="AD" clId="Web-{15396D25-A466-9E75-E945-133F4BA1D9A4}" dt="2023-06-06T14:10:56.456" v="168" actId="1076"/>
          <ac:picMkLst>
            <pc:docMk/>
            <pc:sldMk cId="689655962" sldId="505"/>
            <ac:picMk id="6" creationId="{7DF44928-7978-AB10-E6F4-AC8D9B54FB3F}"/>
          </ac:picMkLst>
        </pc:picChg>
      </pc:sldChg>
    </pc:docChg>
  </pc:docChgLst>
  <pc:docChgLst>
    <pc:chgData clId="Web-{5A8B159F-458A-F04A-B417-188E4120B4D6}"/>
    <pc:docChg chg="modSld">
      <pc:chgData name="" userId="" providerId="" clId="Web-{5A8B159F-458A-F04A-B417-188E4120B4D6}" dt="2023-09-15T10:44:48.544" v="0" actId="20577"/>
      <pc:docMkLst>
        <pc:docMk/>
      </pc:docMkLst>
      <pc:sldChg chg="modSp">
        <pc:chgData name="" userId="" providerId="" clId="Web-{5A8B159F-458A-F04A-B417-188E4120B4D6}" dt="2023-09-15T10:44:48.544" v="0" actId="20577"/>
        <pc:sldMkLst>
          <pc:docMk/>
          <pc:sldMk cId="594778226" sldId="379"/>
        </pc:sldMkLst>
        <pc:spChg chg="mod">
          <ac:chgData name="" userId="" providerId="" clId="Web-{5A8B159F-458A-F04A-B417-188E4120B4D6}" dt="2023-09-15T10:44:48.544" v="0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9C729FDC-A7E4-77D1-FC82-A45E8BD7AB63}"/>
    <pc:docChg chg="delSld sldOrd">
      <pc:chgData name="Mr S McNeill" userId="S::s.mcneill@oakwoodacademy.org.uk::6e724fb2-b9bb-4cc7-a1a3-10b9ab9ebf2f" providerId="AD" clId="Web-{9C729FDC-A7E4-77D1-FC82-A45E8BD7AB63}" dt="2023-12-07T07:39:28.648" v="7"/>
      <pc:docMkLst>
        <pc:docMk/>
      </pc:docMkLst>
      <pc:sldChg chg="ord">
        <pc:chgData name="Mr S McNeill" userId="S::s.mcneill@oakwoodacademy.org.uk::6e724fb2-b9bb-4cc7-a1a3-10b9ab9ebf2f" providerId="AD" clId="Web-{9C729FDC-A7E4-77D1-FC82-A45E8BD7AB63}" dt="2023-12-07T07:39:07.929" v="0"/>
        <pc:sldMkLst>
          <pc:docMk/>
          <pc:sldMk cId="2957349372" sldId="377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28.648" v="7"/>
        <pc:sldMkLst>
          <pc:docMk/>
          <pc:sldMk cId="2625550130" sldId="565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23.492" v="6"/>
        <pc:sldMkLst>
          <pc:docMk/>
          <pc:sldMk cId="2357053703" sldId="623"/>
        </pc:sldMkLst>
      </pc:sldChg>
      <pc:sldChg chg="ord">
        <pc:chgData name="Mr S McNeill" userId="S::s.mcneill@oakwoodacademy.org.uk::6e724fb2-b9bb-4cc7-a1a3-10b9ab9ebf2f" providerId="AD" clId="Web-{9C729FDC-A7E4-77D1-FC82-A45E8BD7AB63}" dt="2023-12-07T07:39:16.836" v="4"/>
        <pc:sldMkLst>
          <pc:docMk/>
          <pc:sldMk cId="2126097733" sldId="626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20.211" v="5"/>
        <pc:sldMkLst>
          <pc:docMk/>
          <pc:sldMk cId="1503773553" sldId="707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10.335" v="1"/>
        <pc:sldMkLst>
          <pc:docMk/>
          <pc:sldMk cId="177291828" sldId="711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10.820" v="2"/>
        <pc:sldMkLst>
          <pc:docMk/>
          <pc:sldMk cId="3413493045" sldId="712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11.367" v="3"/>
        <pc:sldMkLst>
          <pc:docMk/>
          <pc:sldMk cId="2252341807" sldId="713"/>
        </pc:sldMkLst>
      </pc:sldChg>
    </pc:docChg>
  </pc:docChgLst>
  <pc:docChgLst>
    <pc:chgData name="Mrs N Robinson" userId="S::n.robinson@oakwoodacademy.org.uk::858712d9-2e32-4f93-9cc2-f2c3af19950f" providerId="AD" clId="Web-{BF1CE33E-6DE5-1F33-9645-DEBF4FB9A1B4}"/>
    <pc:docChg chg="modSld">
      <pc:chgData name="Mrs N Robinson" userId="S::n.robinson@oakwoodacademy.org.uk::858712d9-2e32-4f93-9cc2-f2c3af19950f" providerId="AD" clId="Web-{BF1CE33E-6DE5-1F33-9645-DEBF4FB9A1B4}" dt="2024-02-27T10:52:09.893" v="2" actId="14100"/>
      <pc:docMkLst>
        <pc:docMk/>
      </pc:docMkLst>
      <pc:sldChg chg="modSp">
        <pc:chgData name="Mrs N Robinson" userId="S::n.robinson@oakwoodacademy.org.uk::858712d9-2e32-4f93-9cc2-f2c3af19950f" providerId="AD" clId="Web-{BF1CE33E-6DE5-1F33-9645-DEBF4FB9A1B4}" dt="2024-02-27T10:52:09.893" v="2" actId="14100"/>
        <pc:sldMkLst>
          <pc:docMk/>
          <pc:sldMk cId="3100293312" sldId="761"/>
        </pc:sldMkLst>
        <pc:spChg chg="mod">
          <ac:chgData name="Mrs N Robinson" userId="S::n.robinson@oakwoodacademy.org.uk::858712d9-2e32-4f93-9cc2-f2c3af19950f" providerId="AD" clId="Web-{BF1CE33E-6DE5-1F33-9645-DEBF4FB9A1B4}" dt="2024-02-27T10:52:01.752" v="0" actId="14100"/>
          <ac:spMkLst>
            <pc:docMk/>
            <pc:sldMk cId="3100293312" sldId="761"/>
            <ac:spMk id="2" creationId="{A8E066E3-072F-598A-403F-46B3D7D00F01}"/>
          </ac:spMkLst>
        </pc:spChg>
        <pc:spChg chg="mod">
          <ac:chgData name="Mrs N Robinson" userId="S::n.robinson@oakwoodacademy.org.uk::858712d9-2e32-4f93-9cc2-f2c3af19950f" providerId="AD" clId="Web-{BF1CE33E-6DE5-1F33-9645-DEBF4FB9A1B4}" dt="2024-02-27T10:52:09.893" v="2" actId="14100"/>
          <ac:spMkLst>
            <pc:docMk/>
            <pc:sldMk cId="3100293312" sldId="761"/>
            <ac:spMk id="3" creationId="{026DF7F7-573C-6FAF-87FA-3104BA50F9F6}"/>
          </ac:spMkLst>
        </pc:spChg>
      </pc:sldChg>
    </pc:docChg>
  </pc:docChgLst>
  <pc:docChgLst>
    <pc:chgData name="Mr S McNeill" userId="S::s.mcneill@oakwoodacademy.org.uk::6e724fb2-b9bb-4cc7-a1a3-10b9ab9ebf2f" providerId="AD" clId="Web-{C83A264D-4B32-F7A6-FCE4-552E0EB2AF40}"/>
    <pc:docChg chg="modSld">
      <pc:chgData name="Mr S McNeill" userId="S::s.mcneill@oakwoodacademy.org.uk::6e724fb2-b9bb-4cc7-a1a3-10b9ab9ebf2f" providerId="AD" clId="Web-{C83A264D-4B32-F7A6-FCE4-552E0EB2AF40}" dt="2023-06-26T08:31:42.369" v="23"/>
      <pc:docMkLst>
        <pc:docMk/>
      </pc:docMkLst>
      <pc:sldChg chg="modSp">
        <pc:chgData name="Mr S McNeill" userId="S::s.mcneill@oakwoodacademy.org.uk::6e724fb2-b9bb-4cc7-a1a3-10b9ab9ebf2f" providerId="AD" clId="Web-{C83A264D-4B32-F7A6-FCE4-552E0EB2AF40}" dt="2023-06-26T08:31:42.369" v="2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C83A264D-4B32-F7A6-FCE4-552E0EB2AF40}" dt="2023-06-26T08:31:42.369" v="2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9E0679A2-8D50-2D47-B009-EF8345C285A7}"/>
    <pc:docChg chg="addSld delSld modSld">
      <pc:chgData name="Mr S McNeill" userId="S::s.mcneill@oakwoodacademy.org.uk::6e724fb2-b9bb-4cc7-a1a3-10b9ab9ebf2f" providerId="AD" clId="Web-{9E0679A2-8D50-2D47-B009-EF8345C285A7}" dt="2023-10-06T11:25:11.015" v="479"/>
      <pc:docMkLst>
        <pc:docMk/>
      </pc:docMkLst>
      <pc:sldChg chg="modSp">
        <pc:chgData name="Mr S McNeill" userId="S::s.mcneill@oakwoodacademy.org.uk::6e724fb2-b9bb-4cc7-a1a3-10b9ab9ebf2f" providerId="AD" clId="Web-{9E0679A2-8D50-2D47-B009-EF8345C285A7}" dt="2023-10-06T10:39:25.519" v="17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9E0679A2-8D50-2D47-B009-EF8345C285A7}" dt="2023-10-06T10:39:25.519" v="17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9E0679A2-8D50-2D47-B009-EF8345C285A7}" dt="2023-10-06T10:40:42.239" v="182"/>
        <pc:sldMkLst>
          <pc:docMk/>
          <pc:sldMk cId="496717031" sldId="497"/>
        </pc:sldMkLst>
      </pc:sldChg>
      <pc:sldChg chg="modSp">
        <pc:chgData name="Mr S McNeill" userId="S::s.mcneill@oakwoodacademy.org.uk::6e724fb2-b9bb-4cc7-a1a3-10b9ab9ebf2f" providerId="AD" clId="Web-{9E0679A2-8D50-2D47-B009-EF8345C285A7}" dt="2023-10-06T10:38:21.095" v="15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9E0679A2-8D50-2D47-B009-EF8345C285A7}" dt="2023-10-06T10:38:21.095" v="15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addSp delSp modSp new del">
        <pc:chgData name="Mr S McNeill" userId="S::s.mcneill@oakwoodacademy.org.uk::6e724fb2-b9bb-4cc7-a1a3-10b9ab9ebf2f" providerId="AD" clId="Web-{9E0679A2-8D50-2D47-B009-EF8345C285A7}" dt="2023-10-06T10:35:03.747" v="11"/>
        <pc:sldMkLst>
          <pc:docMk/>
          <pc:sldMk cId="242128808" sldId="574"/>
        </pc:sldMkLst>
        <pc:spChg chg="del">
          <ac:chgData name="Mr S McNeill" userId="S::s.mcneill@oakwoodacademy.org.uk::6e724fb2-b9bb-4cc7-a1a3-10b9ab9ebf2f" providerId="AD" clId="Web-{9E0679A2-8D50-2D47-B009-EF8345C285A7}" dt="2023-10-06T10:34:29.090" v="1"/>
          <ac:spMkLst>
            <pc:docMk/>
            <pc:sldMk cId="242128808" sldId="574"/>
            <ac:spMk id="3" creationId="{EB27A33D-662B-1C09-2FC7-6717DA789884}"/>
          </ac:spMkLst>
        </pc:spChg>
        <pc:spChg chg="add mod">
          <ac:chgData name="Mr S McNeill" userId="S::s.mcneill@oakwoodacademy.org.uk::6e724fb2-b9bb-4cc7-a1a3-10b9ab9ebf2f" providerId="AD" clId="Web-{9E0679A2-8D50-2D47-B009-EF8345C285A7}" dt="2023-10-06T10:34:37.356" v="3"/>
          <ac:spMkLst>
            <pc:docMk/>
            <pc:sldMk cId="242128808" sldId="574"/>
            <ac:spMk id="6" creationId="{22317CEE-DA8E-42F1-2155-07B41AA607D7}"/>
          </ac:spMkLst>
        </pc:spChg>
        <pc:picChg chg="add del mod ord">
          <ac:chgData name="Mr S McNeill" userId="S::s.mcneill@oakwoodacademy.org.uk::6e724fb2-b9bb-4cc7-a1a3-10b9ab9ebf2f" providerId="AD" clId="Web-{9E0679A2-8D50-2D47-B009-EF8345C285A7}" dt="2023-10-06T10:34:37.356" v="3"/>
          <ac:picMkLst>
            <pc:docMk/>
            <pc:sldMk cId="242128808" sldId="574"/>
            <ac:picMk id="4" creationId="{B39C6EA2-DAA3-8C76-629C-469960C6EB7E}"/>
          </ac:picMkLst>
        </pc:picChg>
      </pc:sldChg>
      <pc:sldChg chg="addSp delSp modSp new mod setBg">
        <pc:chgData name="Mr S McNeill" userId="S::s.mcneill@oakwoodacademy.org.uk::6e724fb2-b9bb-4cc7-a1a3-10b9ab9ebf2f" providerId="AD" clId="Web-{9E0679A2-8D50-2D47-B009-EF8345C285A7}" dt="2023-10-06T10:35:01.559" v="10" actId="1076"/>
        <pc:sldMkLst>
          <pc:docMk/>
          <pc:sldMk cId="4006894420" sldId="575"/>
        </pc:sldMkLst>
        <pc:spChg chg="del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2" creationId="{BA121523-355A-E054-DDC3-31BA8F9F33FF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0:34:39.027" v="4"/>
          <ac:spMkLst>
            <pc:docMk/>
            <pc:sldMk cId="4006894420" sldId="575"/>
            <ac:spMk id="3" creationId="{7E2D024A-233F-15D5-EE95-EB5DB4499E3C}"/>
          </ac:spMkLst>
        </pc:spChg>
        <pc:spChg chg="add del mod">
          <ac:chgData name="Mr S McNeill" userId="S::s.mcneill@oakwoodacademy.org.uk::6e724fb2-b9bb-4cc7-a1a3-10b9ab9ebf2f" providerId="AD" clId="Web-{9E0679A2-8D50-2D47-B009-EF8345C285A7}" dt="2023-10-06T10:34:50.700" v="7"/>
          <ac:spMkLst>
            <pc:docMk/>
            <pc:sldMk cId="4006894420" sldId="575"/>
            <ac:spMk id="6" creationId="{8580E1C0-9E64-D2A1-D862-702072951344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13" creationId="{8BFCC535-F368-497D-9E47-898F8F0DD8DC}"/>
          </ac:spMkLst>
        </pc:spChg>
        <pc:picChg chg="add del mod ord">
          <ac:chgData name="Mr S McNeill" userId="S::s.mcneill@oakwoodacademy.org.uk::6e724fb2-b9bb-4cc7-a1a3-10b9ab9ebf2f" providerId="AD" clId="Web-{9E0679A2-8D50-2D47-B009-EF8345C285A7}" dt="2023-10-06T10:34:48.637" v="6"/>
          <ac:picMkLst>
            <pc:docMk/>
            <pc:sldMk cId="4006894420" sldId="575"/>
            <ac:picMk id="4" creationId="{369E9F1C-BF64-3331-6C8C-0487CDA8DA5D}"/>
          </ac:picMkLst>
        </pc:picChg>
        <pc:picChg chg="add mod ord">
          <ac:chgData name="Mr S McNeill" userId="S::s.mcneill@oakwoodacademy.org.uk::6e724fb2-b9bb-4cc7-a1a3-10b9ab9ebf2f" providerId="AD" clId="Web-{9E0679A2-8D50-2D47-B009-EF8345C285A7}" dt="2023-10-06T10:35:01.559" v="10" actId="1076"/>
          <ac:picMkLst>
            <pc:docMk/>
            <pc:sldMk cId="4006894420" sldId="575"/>
            <ac:picMk id="7" creationId="{F038E796-1487-F7A7-BC80-255287D9925D}"/>
          </ac:picMkLst>
        </pc:picChg>
      </pc:sldChg>
      <pc:sldChg chg="new del">
        <pc:chgData name="Mr S McNeill" userId="S::s.mcneill@oakwoodacademy.org.uk::6e724fb2-b9bb-4cc7-a1a3-10b9ab9ebf2f" providerId="AD" clId="Web-{9E0679A2-8D50-2D47-B009-EF8345C285A7}" dt="2023-10-06T10:39:50.848" v="174"/>
        <pc:sldMkLst>
          <pc:docMk/>
          <pc:sldMk cId="2229600511" sldId="576"/>
        </pc:sldMkLst>
      </pc:sldChg>
      <pc:sldChg chg="addSp modSp add">
        <pc:chgData name="Mr S McNeill" userId="S::s.mcneill@oakwoodacademy.org.uk::6e724fb2-b9bb-4cc7-a1a3-10b9ab9ebf2f" providerId="AD" clId="Web-{9E0679A2-8D50-2D47-B009-EF8345C285A7}" dt="2023-10-06T10:40:20.239" v="181" actId="20577"/>
        <pc:sldMkLst>
          <pc:docMk/>
          <pc:sldMk cId="1248793517" sldId="577"/>
        </pc:sldMkLst>
        <pc:spChg chg="add mod">
          <ac:chgData name="Mr S McNeill" userId="S::s.mcneill@oakwoodacademy.org.uk::6e724fb2-b9bb-4cc7-a1a3-10b9ab9ebf2f" providerId="AD" clId="Web-{9E0679A2-8D50-2D47-B009-EF8345C285A7}" dt="2023-10-06T10:40:20.239" v="181" actId="20577"/>
          <ac:spMkLst>
            <pc:docMk/>
            <pc:sldMk cId="1248793517" sldId="577"/>
            <ac:spMk id="2" creationId="{FE864E49-9FB3-802C-C967-E6E1A0E02E8D}"/>
          </ac:spMkLst>
        </pc:spChg>
        <pc:picChg chg="mod">
          <ac:chgData name="Mr S McNeill" userId="S::s.mcneill@oakwoodacademy.org.uk::6e724fb2-b9bb-4cc7-a1a3-10b9ab9ebf2f" providerId="AD" clId="Web-{9E0679A2-8D50-2D47-B009-EF8345C285A7}" dt="2023-10-06T10:40:07.692" v="176" actId="1076"/>
          <ac:picMkLst>
            <pc:docMk/>
            <pc:sldMk cId="1248793517" sldId="577"/>
            <ac:picMk id="7" creationId="{C8F0F6E4-ED52-E2E7-D6D4-54A4DAC171E7}"/>
          </ac:picMkLst>
        </pc:picChg>
      </pc:sldChg>
      <pc:sldChg chg="addSp delSp modSp add replId">
        <pc:chgData name="Mr S McNeill" userId="S::s.mcneill@oakwoodacademy.org.uk::6e724fb2-b9bb-4cc7-a1a3-10b9ab9ebf2f" providerId="AD" clId="Web-{9E0679A2-8D50-2D47-B009-EF8345C285A7}" dt="2023-10-06T11:25:11.015" v="479"/>
        <pc:sldMkLst>
          <pc:docMk/>
          <pc:sldMk cId="4206721415" sldId="578"/>
        </pc:sldMkLst>
        <pc:spChg chg="del mod">
          <ac:chgData name="Mr S McNeill" userId="S::s.mcneill@oakwoodacademy.org.uk::6e724fb2-b9bb-4cc7-a1a3-10b9ab9ebf2f" providerId="AD" clId="Web-{9E0679A2-8D50-2D47-B009-EF8345C285A7}" dt="2023-10-06T11:15:22.061" v="308"/>
          <ac:spMkLst>
            <pc:docMk/>
            <pc:sldMk cId="4206721415" sldId="578"/>
            <ac:spMk id="2" creationId="{AED92614-18A2-75A9-5792-976E6804EC2B}"/>
          </ac:spMkLst>
        </pc:spChg>
        <pc:spChg chg="add mod ord">
          <ac:chgData name="Mr S McNeill" userId="S::s.mcneill@oakwoodacademy.org.uk::6e724fb2-b9bb-4cc7-a1a3-10b9ab9ebf2f" providerId="AD" clId="Web-{9E0679A2-8D50-2D47-B009-EF8345C285A7}" dt="2023-10-06T11:25:11.015" v="479"/>
          <ac:spMkLst>
            <pc:docMk/>
            <pc:sldMk cId="4206721415" sldId="578"/>
            <ac:spMk id="4" creationId="{4CF89BB3-6B9C-F3B5-513B-BF9E2AD4F55B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38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0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2" creationId="{3698ABF1-2D7A-4C8C-A41A-095741274679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4" creationId="{C5E160AE-3C66-4235-84C0-BD472DE6AC3E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6" creationId="{A39CC7EE-929B-4FA6-BA5A-86D02B792418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8" creationId="{94BB87F2-3BE0-433A-AD90-24CE82FBFE43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50" creationId="{366B6A15-54B2-4DFA-B2EF-ED937D8CC3E7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52" creationId="{A60DA6D8-1AE1-42F8-808F-E247404A4473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57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59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1" creationId="{BB02F283-AD3D-43EB-8EB3-EEABE7B685DD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3" creationId="{87267ACD-C9FA-48F7-BA90-C05046F4EEDF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5" creationId="{53E17AA8-C417-4F74-9F1B-EAD82A19B73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7" creationId="{D79F9CB9-0076-49F5-845A-C97CCFC1639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9" creationId="{0567348B-D4F9-4978-8FB4-D4031CD133ED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74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76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78" creationId="{8C790BE2-4E4F-4AAF-81A2-4A6F4885EBE6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0" creationId="{D28B54C3-B57B-472A-B96E-1FCB67093DC2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2" creationId="{7DB3C429-F8DA-49B9-AF84-21996FCF78B5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4" creationId="{C4C9F2B0-1044-46EB-8AEB-C3BFFDE6C2C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6" creationId="{32B3ACB3-D689-442E-8A40-8680B0FEB8A2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1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3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5" creationId="{4D896123-1B32-4CB1-B2ED-E34BBC26B423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7" creationId="{019FDB4D-987D-4C87-A179-9D4616AB2455}"/>
          </ac:spMkLst>
        </pc:spChg>
        <pc:picChg chg="add mod">
          <ac:chgData name="Mr S McNeill" userId="S::s.mcneill@oakwoodacademy.org.uk::6e724fb2-b9bb-4cc7-a1a3-10b9ab9ebf2f" providerId="AD" clId="Web-{9E0679A2-8D50-2D47-B009-EF8345C285A7}" dt="2023-10-06T11:24:41.108" v="475"/>
          <ac:picMkLst>
            <pc:docMk/>
            <pc:sldMk cId="4206721415" sldId="578"/>
            <ac:picMk id="5" creationId="{00CC466C-7BA5-965A-27C6-6F4194D1ABF6}"/>
          </ac:picMkLst>
        </pc:picChg>
      </pc:sldChg>
      <pc:sldChg chg="addSp delSp modSp new">
        <pc:chgData name="Mr S McNeill" userId="S::s.mcneill@oakwoodacademy.org.uk::6e724fb2-b9bb-4cc7-a1a3-10b9ab9ebf2f" providerId="AD" clId="Web-{9E0679A2-8D50-2D47-B009-EF8345C285A7}" dt="2023-10-06T10:46:33.639" v="231" actId="14100"/>
        <pc:sldMkLst>
          <pc:docMk/>
          <pc:sldMk cId="2062526830" sldId="579"/>
        </pc:sldMkLst>
        <pc:spChg chg="del">
          <ac:chgData name="Mr S McNeill" userId="S::s.mcneill@oakwoodacademy.org.uk::6e724fb2-b9bb-4cc7-a1a3-10b9ab9ebf2f" providerId="AD" clId="Web-{9E0679A2-8D50-2D47-B009-EF8345C285A7}" dt="2023-10-06T10:46:27.295" v="229"/>
          <ac:spMkLst>
            <pc:docMk/>
            <pc:sldMk cId="2062526830" sldId="579"/>
            <ac:spMk id="2" creationId="{7A459444-25A8-9D98-281D-765B09A713D4}"/>
          </ac:spMkLst>
        </pc:spChg>
        <pc:spChg chg="del mod">
          <ac:chgData name="Mr S McNeill" userId="S::s.mcneill@oakwoodacademy.org.uk::6e724fb2-b9bb-4cc7-a1a3-10b9ab9ebf2f" providerId="AD" clId="Web-{9E0679A2-8D50-2D47-B009-EF8345C285A7}" dt="2023-10-06T10:46:23.873" v="227"/>
          <ac:spMkLst>
            <pc:docMk/>
            <pc:sldMk cId="2062526830" sldId="579"/>
            <ac:spMk id="3" creationId="{A8AC7C37-9660-0473-9577-9E45B5178F21}"/>
          </ac:spMkLst>
        </pc:spChg>
        <pc:spChg chg="add del mod">
          <ac:chgData name="Mr S McNeill" userId="S::s.mcneill@oakwoodacademy.org.uk::6e724fb2-b9bb-4cc7-a1a3-10b9ab9ebf2f" providerId="AD" clId="Web-{9E0679A2-8D50-2D47-B009-EF8345C285A7}" dt="2023-10-06T10:46:25.216" v="228"/>
          <ac:spMkLst>
            <pc:docMk/>
            <pc:sldMk cId="2062526830" sldId="579"/>
            <ac:spMk id="6" creationId="{8A947485-46A8-A0A8-A18C-557EBF0E5944}"/>
          </ac:spMkLst>
        </pc:spChg>
        <pc:picChg chg="add mod">
          <ac:chgData name="Mr S McNeill" userId="S::s.mcneill@oakwoodacademy.org.uk::6e724fb2-b9bb-4cc7-a1a3-10b9ab9ebf2f" providerId="AD" clId="Web-{9E0679A2-8D50-2D47-B009-EF8345C285A7}" dt="2023-10-06T10:46:33.639" v="231" actId="14100"/>
          <ac:picMkLst>
            <pc:docMk/>
            <pc:sldMk cId="2062526830" sldId="579"/>
            <ac:picMk id="4" creationId="{A9D0CC82-7006-2B66-DEEF-9686FC7500A3}"/>
          </ac:picMkLst>
        </pc:picChg>
      </pc:sldChg>
      <pc:sldChg chg="addSp delSp modSp new mod setBg">
        <pc:chgData name="Mr S McNeill" userId="S::s.mcneill@oakwoodacademy.org.uk::6e724fb2-b9bb-4cc7-a1a3-10b9ab9ebf2f" providerId="AD" clId="Web-{9E0679A2-8D50-2D47-B009-EF8345C285A7}" dt="2023-10-06T10:45:46.497" v="224" actId="20577"/>
        <pc:sldMkLst>
          <pc:docMk/>
          <pc:sldMk cId="2321823053" sldId="580"/>
        </pc:sldMkLst>
        <pc:spChg chg="del">
          <ac:chgData name="Mr S McNeill" userId="S::s.mcneill@oakwoodacademy.org.uk::6e724fb2-b9bb-4cc7-a1a3-10b9ab9ebf2f" providerId="AD" clId="Web-{9E0679A2-8D50-2D47-B009-EF8345C285A7}" dt="2023-10-06T10:44:02.151" v="203"/>
          <ac:spMkLst>
            <pc:docMk/>
            <pc:sldMk cId="2321823053" sldId="580"/>
            <ac:spMk id="2" creationId="{34BDDEE1-087D-1B55-B699-42BC30995D87}"/>
          </ac:spMkLst>
        </pc:spChg>
        <pc:spChg chg="mod ord">
          <ac:chgData name="Mr S McNeill" userId="S::s.mcneill@oakwoodacademy.org.uk::6e724fb2-b9bb-4cc7-a1a3-10b9ab9ebf2f" providerId="AD" clId="Web-{9E0679A2-8D50-2D47-B009-EF8345C285A7}" dt="2023-10-06T10:45:46.497" v="224" actId="20577"/>
          <ac:spMkLst>
            <pc:docMk/>
            <pc:sldMk cId="2321823053" sldId="580"/>
            <ac:spMk id="3" creationId="{CC7ED510-6B8E-5F74-57D6-4A7CE5F3970C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44:36.026" v="206"/>
          <ac:spMkLst>
            <pc:docMk/>
            <pc:sldMk cId="2321823053" sldId="580"/>
            <ac:spMk id="9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44:36.026" v="206"/>
          <ac:spMkLst>
            <pc:docMk/>
            <pc:sldMk cId="2321823053" sldId="580"/>
            <ac:spMk id="11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44:36.026" v="206"/>
          <ac:spMkLst>
            <pc:docMk/>
            <pc:sldMk cId="2321823053" sldId="580"/>
            <ac:spMk id="13" creationId="{3F0BE7ED-7814-4273-B18A-F26CC0380380}"/>
          </ac:spMkLst>
        </pc:spChg>
        <pc:picChg chg="add mod modCrop">
          <ac:chgData name="Mr S McNeill" userId="S::s.mcneill@oakwoodacademy.org.uk::6e724fb2-b9bb-4cc7-a1a3-10b9ab9ebf2f" providerId="AD" clId="Web-{9E0679A2-8D50-2D47-B009-EF8345C285A7}" dt="2023-10-06T10:45:34.215" v="220" actId="1076"/>
          <ac:picMkLst>
            <pc:docMk/>
            <pc:sldMk cId="2321823053" sldId="580"/>
            <ac:picMk id="4" creationId="{6396729C-CEFE-9109-13D5-00D34D2FEAC5}"/>
          </ac:picMkLst>
        </pc:picChg>
      </pc:sldChg>
      <pc:sldChg chg="addSp delSp modSp new mod setBg">
        <pc:chgData name="Mr S McNeill" userId="S::s.mcneill@oakwoodacademy.org.uk::6e724fb2-b9bb-4cc7-a1a3-10b9ab9ebf2f" providerId="AD" clId="Web-{9E0679A2-8D50-2D47-B009-EF8345C285A7}" dt="2023-10-06T11:23:49.857" v="460" actId="20577"/>
        <pc:sldMkLst>
          <pc:docMk/>
          <pc:sldMk cId="1029865170" sldId="581"/>
        </pc:sldMkLst>
        <pc:spChg chg="mo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2" creationId="{E1F1E3F5-9F87-6365-75F5-6C623EA036D9}"/>
          </ac:spMkLst>
        </pc:spChg>
        <pc:spChg chg="add del mo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3" creationId="{EF87D860-A650-3DC9-EDF7-94222814FD9E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8" creationId="{45C5CC17-FF17-43CF-B073-D9051465D5C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9" creationId="{E383CC5D-71E8-4CB2-8E4A-F1E4FF6DC9D6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0" creationId="{1EBE2DDC-0D14-44E6-A1AB-2EEC09507435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1" creationId="{E2DA5AC1-43C5-4243-9028-07DBB80D0C95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2" creationId="{A8543D98-0AA2-43B4-B508-DC1DB7F3DC9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3" creationId="{8A4EDA1C-27A1-4C83-ACE4-6675EC9245B1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4" creationId="{89723C1D-9A1A-465B-8164-483BF5426613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5" creationId="{1C2185E4-B584-4B9D-9440-DEA0FB9D94DF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6" creationId="{A6680484-5F73-4078-85C2-415205B1A4C0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7" creationId="{FF33EC8A-EE0A-4395-97E2-DAD467CF734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9" creationId="{FF85DA95-16A4-404E-9BFF-27F8E4FC78A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1" creationId="{040BF4A1-714C-419E-A19F-578DE93BE02F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2" creationId="{2F91A9BD-D57F-4941-931F-40597AB37017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3" creationId="{C54DB264-9467-4730-B9E9-C9A97DD66920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4" creationId="{BB097F88-2120-47B4-B891-5B28F66BBD4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5" creationId="{BF9338F5-05AB-4DC5-BD1C-1A9F26C38A7A}"/>
          </ac:spMkLst>
        </pc:spChg>
        <pc:spChg chg="add mod">
          <ac:chgData name="Mr S McNeill" userId="S::s.mcneill@oakwoodacademy.org.uk::6e724fb2-b9bb-4cc7-a1a3-10b9ab9ebf2f" providerId="AD" clId="Web-{9E0679A2-8D50-2D47-B009-EF8345C285A7}" dt="2023-10-06T11:23:49.857" v="460" actId="20577"/>
          <ac:spMkLst>
            <pc:docMk/>
            <pc:sldMk cId="1029865170" sldId="581"/>
            <ac:spMk id="28" creationId="{EF87D860-A650-3DC9-EDF7-94222814FD9E}"/>
          </ac:spMkLst>
        </pc:spChg>
        <pc:graphicFrameChg chg="add del">
          <ac:chgData name="Mr S McNeill" userId="S::s.mcneill@oakwoodacademy.org.uk::6e724fb2-b9bb-4cc7-a1a3-10b9ab9ebf2f" providerId="AD" clId="Web-{9E0679A2-8D50-2D47-B009-EF8345C285A7}" dt="2023-10-06T11:22:49.886" v="431"/>
          <ac:graphicFrameMkLst>
            <pc:docMk/>
            <pc:sldMk cId="1029865170" sldId="581"/>
            <ac:graphicFrameMk id="5" creationId="{E926A15B-0952-602F-8234-00E5F5BD79B8}"/>
          </ac:graphicFrameMkLst>
        </pc:graphicFrameChg>
        <pc:graphicFrameChg chg="add del">
          <ac:chgData name="Mr S McNeill" userId="S::s.mcneill@oakwoodacademy.org.uk::6e724fb2-b9bb-4cc7-a1a3-10b9ab9ebf2f" providerId="AD" clId="Web-{9E0679A2-8D50-2D47-B009-EF8345C285A7}" dt="2023-10-06T11:22:56.090" v="433"/>
          <ac:graphicFrameMkLst>
            <pc:docMk/>
            <pc:sldMk cId="1029865170" sldId="581"/>
            <ac:graphicFrameMk id="26" creationId="{DFF36481-11BB-A7B4-3AB8-7A0145551F48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204EA1F7-DBE2-60FD-5657-20551A0D6E69}"/>
    <pc:docChg chg="addSld modSld">
      <pc:chgData name="Mr S McNeill" userId="S::s.mcneill@oakwoodacademy.org.uk::6e724fb2-b9bb-4cc7-a1a3-10b9ab9ebf2f" providerId="AD" clId="Web-{204EA1F7-DBE2-60FD-5657-20551A0D6E69}" dt="2024-02-22T09:39:47.121" v="37" actId="20577"/>
      <pc:docMkLst>
        <pc:docMk/>
      </pc:docMkLst>
      <pc:sldChg chg="modSp">
        <pc:chgData name="Mr S McNeill" userId="S::s.mcneill@oakwoodacademy.org.uk::6e724fb2-b9bb-4cc7-a1a3-10b9ab9ebf2f" providerId="AD" clId="Web-{204EA1F7-DBE2-60FD-5657-20551A0D6E69}" dt="2024-02-22T09:39:47.121" v="3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204EA1F7-DBE2-60FD-5657-20551A0D6E69}" dt="2024-02-22T09:39:47.121" v="3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 new">
        <pc:chgData name="Mr S McNeill" userId="S::s.mcneill@oakwoodacademy.org.uk::6e724fb2-b9bb-4cc7-a1a3-10b9ab9ebf2f" providerId="AD" clId="Web-{204EA1F7-DBE2-60FD-5657-20551A0D6E69}" dt="2024-02-22T09:38:02.696" v="6" actId="1076"/>
        <pc:sldMkLst>
          <pc:docMk/>
          <pc:sldMk cId="1881876900" sldId="758"/>
        </pc:sldMkLst>
        <pc:spChg chg="del">
          <ac:chgData name="Mr S McNeill" userId="S::s.mcneill@oakwoodacademy.org.uk::6e724fb2-b9bb-4cc7-a1a3-10b9ab9ebf2f" providerId="AD" clId="Web-{204EA1F7-DBE2-60FD-5657-20551A0D6E69}" dt="2024-02-22T09:37:59.680" v="5"/>
          <ac:spMkLst>
            <pc:docMk/>
            <pc:sldMk cId="1881876900" sldId="758"/>
            <ac:spMk id="2" creationId="{77F8FCF7-F3ED-70D8-FA74-8925D7ECB09C}"/>
          </ac:spMkLst>
        </pc:spChg>
        <pc:spChg chg="del">
          <ac:chgData name="Mr S McNeill" userId="S::s.mcneill@oakwoodacademy.org.uk::6e724fb2-b9bb-4cc7-a1a3-10b9ab9ebf2f" providerId="AD" clId="Web-{204EA1F7-DBE2-60FD-5657-20551A0D6E69}" dt="2024-02-22T09:37:40.555" v="1"/>
          <ac:spMkLst>
            <pc:docMk/>
            <pc:sldMk cId="1881876900" sldId="758"/>
            <ac:spMk id="3" creationId="{31C25C0E-7CF7-3166-EA57-D33DE88F54A9}"/>
          </ac:spMkLst>
        </pc:spChg>
        <pc:picChg chg="add mod ord">
          <ac:chgData name="Mr S McNeill" userId="S::s.mcneill@oakwoodacademy.org.uk::6e724fb2-b9bb-4cc7-a1a3-10b9ab9ebf2f" providerId="AD" clId="Web-{204EA1F7-DBE2-60FD-5657-20551A0D6E69}" dt="2024-02-22T09:38:02.696" v="6" actId="1076"/>
          <ac:picMkLst>
            <pc:docMk/>
            <pc:sldMk cId="1881876900" sldId="758"/>
            <ac:picMk id="4" creationId="{B738E567-E761-F28B-339E-BC295C25C12E}"/>
          </ac:picMkLst>
        </pc:picChg>
      </pc:sldChg>
      <pc:sldChg chg="addSp delSp modSp new">
        <pc:chgData name="Mr S McNeill" userId="S::s.mcneill@oakwoodacademy.org.uk::6e724fb2-b9bb-4cc7-a1a3-10b9ab9ebf2f" providerId="AD" clId="Web-{204EA1F7-DBE2-60FD-5657-20551A0D6E69}" dt="2024-02-22T09:38:31.541" v="12" actId="14100"/>
        <pc:sldMkLst>
          <pc:docMk/>
          <pc:sldMk cId="2218783261" sldId="759"/>
        </pc:sldMkLst>
        <pc:spChg chg="del">
          <ac:chgData name="Mr S McNeill" userId="S::s.mcneill@oakwoodacademy.org.uk::6e724fb2-b9bb-4cc7-a1a3-10b9ab9ebf2f" providerId="AD" clId="Web-{204EA1F7-DBE2-60FD-5657-20551A0D6E69}" dt="2024-02-22T09:38:18.525" v="9"/>
          <ac:spMkLst>
            <pc:docMk/>
            <pc:sldMk cId="2218783261" sldId="759"/>
            <ac:spMk id="2" creationId="{D49851B2-AAB7-5F86-83EF-14E4AD108201}"/>
          </ac:spMkLst>
        </pc:spChg>
        <pc:spChg chg="del">
          <ac:chgData name="Mr S McNeill" userId="S::s.mcneill@oakwoodacademy.org.uk::6e724fb2-b9bb-4cc7-a1a3-10b9ab9ebf2f" providerId="AD" clId="Web-{204EA1F7-DBE2-60FD-5657-20551A0D6E69}" dt="2024-02-22T09:38:24.603" v="10"/>
          <ac:spMkLst>
            <pc:docMk/>
            <pc:sldMk cId="2218783261" sldId="759"/>
            <ac:spMk id="3" creationId="{96BDD1D3-AA1E-36AB-F0CD-D3E6CA22D35A}"/>
          </ac:spMkLst>
        </pc:spChg>
        <pc:picChg chg="add mod ord">
          <ac:chgData name="Mr S McNeill" userId="S::s.mcneill@oakwoodacademy.org.uk::6e724fb2-b9bb-4cc7-a1a3-10b9ab9ebf2f" providerId="AD" clId="Web-{204EA1F7-DBE2-60FD-5657-20551A0D6E69}" dt="2024-02-22T09:38:31.541" v="12" actId="14100"/>
          <ac:picMkLst>
            <pc:docMk/>
            <pc:sldMk cId="2218783261" sldId="759"/>
            <ac:picMk id="4" creationId="{AC2BBA11-E157-3D9E-C334-3D0D8DE973B6}"/>
          </ac:picMkLst>
        </pc:picChg>
      </pc:sldChg>
      <pc:sldChg chg="addSp delSp modSp new">
        <pc:chgData name="Mr S McNeill" userId="S::s.mcneill@oakwoodacademy.org.uk::6e724fb2-b9bb-4cc7-a1a3-10b9ab9ebf2f" providerId="AD" clId="Web-{204EA1F7-DBE2-60FD-5657-20551A0D6E69}" dt="2024-02-22T09:38:59.151" v="16" actId="14100"/>
        <pc:sldMkLst>
          <pc:docMk/>
          <pc:sldMk cId="3106637396" sldId="760"/>
        </pc:sldMkLst>
        <pc:spChg chg="del">
          <ac:chgData name="Mr S McNeill" userId="S::s.mcneill@oakwoodacademy.org.uk::6e724fb2-b9bb-4cc7-a1a3-10b9ab9ebf2f" providerId="AD" clId="Web-{204EA1F7-DBE2-60FD-5657-20551A0D6E69}" dt="2024-02-22T09:38:47.182" v="13"/>
          <ac:spMkLst>
            <pc:docMk/>
            <pc:sldMk cId="3106637396" sldId="760"/>
            <ac:spMk id="2" creationId="{52DCE965-8CC1-F6DE-7817-165BD8BC1C3A}"/>
          </ac:spMkLst>
        </pc:spChg>
        <pc:spChg chg="del">
          <ac:chgData name="Mr S McNeill" userId="S::s.mcneill@oakwoodacademy.org.uk::6e724fb2-b9bb-4cc7-a1a3-10b9ab9ebf2f" providerId="AD" clId="Web-{204EA1F7-DBE2-60FD-5657-20551A0D6E69}" dt="2024-02-22T09:38:48.494" v="14"/>
          <ac:spMkLst>
            <pc:docMk/>
            <pc:sldMk cId="3106637396" sldId="760"/>
            <ac:spMk id="3" creationId="{4FE621B6-A510-2015-F760-C57A0E012E98}"/>
          </ac:spMkLst>
        </pc:spChg>
        <pc:picChg chg="add mod ord">
          <ac:chgData name="Mr S McNeill" userId="S::s.mcneill@oakwoodacademy.org.uk::6e724fb2-b9bb-4cc7-a1a3-10b9ab9ebf2f" providerId="AD" clId="Web-{204EA1F7-DBE2-60FD-5657-20551A0D6E69}" dt="2024-02-22T09:38:59.151" v="16" actId="14100"/>
          <ac:picMkLst>
            <pc:docMk/>
            <pc:sldMk cId="3106637396" sldId="760"/>
            <ac:picMk id="4" creationId="{0DD0352F-87C5-D872-A0A4-1F0C81F6AFAF}"/>
          </ac:picMkLst>
        </pc:picChg>
      </pc:sldChg>
    </pc:docChg>
  </pc:docChgLst>
  <pc:docChgLst>
    <pc:chgData name="Mr D Wood" userId="S::d.wood@oakwoodacademy.org.uk::0cf25d92-2507-42a0-b96a-5e6bcd55648d" providerId="AD" clId="Web-{E08FC0A0-C5BB-E3BB-8EF5-454B5D84993E}"/>
    <pc:docChg chg="modSld">
      <pc:chgData name="Mr D Wood" userId="S::d.wood@oakwoodacademy.org.uk::0cf25d92-2507-42a0-b96a-5e6bcd55648d" providerId="AD" clId="Web-{E08FC0A0-C5BB-E3BB-8EF5-454B5D84993E}" dt="2023-11-20T08:40:02.114" v="1"/>
      <pc:docMkLst>
        <pc:docMk/>
      </pc:docMkLst>
      <pc:sldChg chg="addSp delSp modSp">
        <pc:chgData name="Mr D Wood" userId="S::d.wood@oakwoodacademy.org.uk::0cf25d92-2507-42a0-b96a-5e6bcd55648d" providerId="AD" clId="Web-{E08FC0A0-C5BB-E3BB-8EF5-454B5D84993E}" dt="2023-11-20T08:40:02.114" v="1"/>
        <pc:sldMkLst>
          <pc:docMk/>
          <pc:sldMk cId="2126097733" sldId="626"/>
        </pc:sldMkLst>
        <pc:spChg chg="del">
          <ac:chgData name="Mr D Wood" userId="S::d.wood@oakwoodacademy.org.uk::0cf25d92-2507-42a0-b96a-5e6bcd55648d" providerId="AD" clId="Web-{E08FC0A0-C5BB-E3BB-8EF5-454B5D84993E}" dt="2023-11-20T08:39:52.708" v="0"/>
          <ac:spMkLst>
            <pc:docMk/>
            <pc:sldMk cId="2126097733" sldId="626"/>
            <ac:spMk id="3" creationId="{00000000-0000-0000-0000-000000000000}"/>
          </ac:spMkLst>
        </pc:spChg>
        <pc:picChg chg="add mod ord">
          <ac:chgData name="Mr D Wood" userId="S::d.wood@oakwoodacademy.org.uk::0cf25d92-2507-42a0-b96a-5e6bcd55648d" providerId="AD" clId="Web-{E08FC0A0-C5BB-E3BB-8EF5-454B5D84993E}" dt="2023-11-20T08:39:52.708" v="0"/>
          <ac:picMkLst>
            <pc:docMk/>
            <pc:sldMk cId="2126097733" sldId="626"/>
            <ac:picMk id="4" creationId="{31ABEF1C-D6BB-207C-8B13-FACB5B33BA9E}"/>
          </ac:picMkLst>
        </pc:picChg>
        <pc:picChg chg="add mod">
          <ac:chgData name="Mr D Wood" userId="S::d.wood@oakwoodacademy.org.uk::0cf25d92-2507-42a0-b96a-5e6bcd55648d" providerId="AD" clId="Web-{E08FC0A0-C5BB-E3BB-8EF5-454B5D84993E}" dt="2023-11-20T08:40:02.114" v="1"/>
          <ac:picMkLst>
            <pc:docMk/>
            <pc:sldMk cId="2126097733" sldId="626"/>
            <ac:picMk id="5" creationId="{C4401338-E348-A14F-EB6F-83D23764A549}"/>
          </ac:picMkLst>
        </pc:picChg>
      </pc:sldChg>
    </pc:docChg>
  </pc:docChgLst>
  <pc:docChgLst>
    <pc:chgData name="Mr S McNeill" userId="S::s.mcneill@oakwoodacademy.org.uk::6e724fb2-b9bb-4cc7-a1a3-10b9ab9ebf2f" providerId="AD" clId="Web-{58F276BC-4ADB-6258-E983-B41434F20CED}"/>
    <pc:docChg chg="addSld delSld modSld">
      <pc:chgData name="Mr S McNeill" userId="S::s.mcneill@oakwoodacademy.org.uk::6e724fb2-b9bb-4cc7-a1a3-10b9ab9ebf2f" providerId="AD" clId="Web-{58F276BC-4ADB-6258-E983-B41434F20CED}" dt="2023-11-12T13:03:36.457" v="25" actId="1076"/>
      <pc:docMkLst>
        <pc:docMk/>
      </pc:docMkLst>
      <pc:sldChg chg="addSp delSp modSp del mod setBg">
        <pc:chgData name="Mr S McNeill" userId="S::s.mcneill@oakwoodacademy.org.uk::6e724fb2-b9bb-4cc7-a1a3-10b9ab9ebf2f" providerId="AD" clId="Web-{58F276BC-4ADB-6258-E983-B41434F20CED}" dt="2023-11-12T13:02:54.175" v="16"/>
        <pc:sldMkLst>
          <pc:docMk/>
          <pc:sldMk cId="2771645227" sldId="585"/>
        </pc:sldMkLst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7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9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1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3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5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7" creationId="{A8D57A06-A426-446D-B02C-A2DC6B62E45E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2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4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6" creationId="{77B28B41-51E7-403C-9251-56678FAC49B5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8" creationId="{888DE5D4-5D9A-4B9D-91D0-DDC5E6088BF4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30" creationId="{0FDC3B72-F314-4855-BD95-2BCFC51DE263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32" creationId="{C5BBD2D3-5476-4B82-B6A1-68948AF712CB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4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5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6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7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8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9" creationId="{A8D57A06-A426-446D-B02C-A2DC6B62E45E}"/>
          </ac:spMkLst>
        </pc:spChg>
        <pc:picChg chg="add del mod modCrop">
          <ac:chgData name="Mr S McNeill" userId="S::s.mcneill@oakwoodacademy.org.uk::6e724fb2-b9bb-4cc7-a1a3-10b9ab9ebf2f" providerId="AD" clId="Web-{58F276BC-4ADB-6258-E983-B41434F20CED}" dt="2023-11-12T13:02:52.081" v="15"/>
          <ac:picMkLst>
            <pc:docMk/>
            <pc:sldMk cId="2771645227" sldId="585"/>
            <ac:picMk id="2" creationId="{07CE0B2A-D56E-ABB6-82D7-405994372F3E}"/>
          </ac:picMkLst>
        </pc:picChg>
      </pc:sldChg>
      <pc:sldChg chg="addSp delSp modSp new mod setBg">
        <pc:chgData name="Mr S McNeill" userId="S::s.mcneill@oakwoodacademy.org.uk::6e724fb2-b9bb-4cc7-a1a3-10b9ab9ebf2f" providerId="AD" clId="Web-{58F276BC-4ADB-6258-E983-B41434F20CED}" dt="2023-11-12T13:03:36.457" v="25" actId="1076"/>
        <pc:sldMkLst>
          <pc:docMk/>
          <pc:sldMk cId="3433018417" sldId="614"/>
        </pc:sldMkLst>
        <pc:spChg chg="del mod">
          <ac:chgData name="Mr S McNeill" userId="S::s.mcneill@oakwoodacademy.org.uk::6e724fb2-b9bb-4cc7-a1a3-10b9ab9ebf2f" providerId="AD" clId="Web-{58F276BC-4ADB-6258-E983-B41434F20CED}" dt="2023-11-12T13:03:30.879" v="24"/>
          <ac:spMkLst>
            <pc:docMk/>
            <pc:sldMk cId="3433018417" sldId="614"/>
            <ac:spMk id="2" creationId="{2A7E383F-49A1-7314-23A4-C098F0528866}"/>
          </ac:spMkLst>
        </pc:spChg>
        <pc:spChg chg="del">
          <ac:chgData name="Mr S McNeill" userId="S::s.mcneill@oakwoodacademy.org.uk::6e724fb2-b9bb-4cc7-a1a3-10b9ab9ebf2f" providerId="AD" clId="Web-{58F276BC-4ADB-6258-E983-B41434F20CED}" dt="2023-11-12T13:02:57.659" v="18"/>
          <ac:spMkLst>
            <pc:docMk/>
            <pc:sldMk cId="3433018417" sldId="614"/>
            <ac:spMk id="3" creationId="{6BF53496-33E3-E48B-8AEE-E33B2095DDB4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3" creationId="{BB02F283-AD3D-43EB-8EB3-EEABE7B685DD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5" creationId="{87267ACD-C9FA-48F7-BA90-C05046F4EEDF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7" creationId="{53E17AA8-C417-4F74-9F1B-EAD82A19B7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9" creationId="{D79F9CB9-0076-49F5-845A-C97CCFC1639A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21" creationId="{0567348B-D4F9-4978-8FB4-D4031CD133ED}"/>
          </ac:spMkLst>
        </pc:spChg>
        <pc:picChg chg="add mod ord">
          <ac:chgData name="Mr S McNeill" userId="S::s.mcneill@oakwoodacademy.org.uk::6e724fb2-b9bb-4cc7-a1a3-10b9ab9ebf2f" providerId="AD" clId="Web-{58F276BC-4ADB-6258-E983-B41434F20CED}" dt="2023-11-12T13:03:36.457" v="25" actId="1076"/>
          <ac:picMkLst>
            <pc:docMk/>
            <pc:sldMk cId="3433018417" sldId="614"/>
            <ac:picMk id="4" creationId="{7FFDCBCD-DEBA-47E5-ACF5-DD9DB512BDAB}"/>
          </ac:picMkLst>
        </pc:picChg>
      </pc:sldChg>
    </pc:docChg>
  </pc:docChgLst>
  <pc:docChgLst>
    <pc:chgData name="Miss G MacNaughton" userId="S::g.macnaughton@oakwoodacademy.org.uk::b20ee1b3-b22d-493d-a4a8-3e38676e88b8" providerId="AD" clId="Web-{E31DAFD2-3E51-3327-F60F-E380D4225227}"/>
    <pc:docChg chg="addSld modSld">
      <pc:chgData name="Miss G MacNaughton" userId="S::g.macnaughton@oakwoodacademy.org.uk::b20ee1b3-b22d-493d-a4a8-3e38676e88b8" providerId="AD" clId="Web-{E31DAFD2-3E51-3327-F60F-E380D4225227}" dt="2024-01-24T08:16:18.777" v="11" actId="1076"/>
      <pc:docMkLst>
        <pc:docMk/>
      </pc:docMkLst>
      <pc:sldChg chg="addSp delSp modSp new">
        <pc:chgData name="Miss G MacNaughton" userId="S::g.macnaughton@oakwoodacademy.org.uk::b20ee1b3-b22d-493d-a4a8-3e38676e88b8" providerId="AD" clId="Web-{E31DAFD2-3E51-3327-F60F-E380D4225227}" dt="2024-01-24T08:16:18.777" v="11" actId="1076"/>
        <pc:sldMkLst>
          <pc:docMk/>
          <pc:sldMk cId="4198000892" sldId="750"/>
        </pc:sldMkLst>
        <pc:spChg chg="del">
          <ac:chgData name="Miss G MacNaughton" userId="S::g.macnaughton@oakwoodacademy.org.uk::b20ee1b3-b22d-493d-a4a8-3e38676e88b8" providerId="AD" clId="Web-{E31DAFD2-3E51-3327-F60F-E380D4225227}" dt="2024-01-24T08:15:44.417" v="2"/>
          <ac:spMkLst>
            <pc:docMk/>
            <pc:sldMk cId="4198000892" sldId="750"/>
            <ac:spMk id="2" creationId="{39B292DA-0DB3-3CC2-B722-663DBC83CDCE}"/>
          </ac:spMkLst>
        </pc:spChg>
        <pc:spChg chg="del">
          <ac:chgData name="Miss G MacNaughton" userId="S::g.macnaughton@oakwoodacademy.org.uk::b20ee1b3-b22d-493d-a4a8-3e38676e88b8" providerId="AD" clId="Web-{E31DAFD2-3E51-3327-F60F-E380D4225227}" dt="2024-01-24T08:15:42.042" v="1"/>
          <ac:spMkLst>
            <pc:docMk/>
            <pc:sldMk cId="4198000892" sldId="750"/>
            <ac:spMk id="3" creationId="{780D76E3-2D67-C10A-D8E9-D1DBC3ACC066}"/>
          </ac:spMkLst>
        </pc:spChg>
        <pc:picChg chg="add mod ord">
          <ac:chgData name="Miss G MacNaughton" userId="S::g.macnaughton@oakwoodacademy.org.uk::b20ee1b3-b22d-493d-a4a8-3e38676e88b8" providerId="AD" clId="Web-{E31DAFD2-3E51-3327-F60F-E380D4225227}" dt="2024-01-24T08:15:58.605" v="7" actId="1076"/>
          <ac:picMkLst>
            <pc:docMk/>
            <pc:sldMk cId="4198000892" sldId="750"/>
            <ac:picMk id="4" creationId="{BD723840-19D6-D218-32DA-E443FB92BDDA}"/>
          </ac:picMkLst>
        </pc:picChg>
        <pc:picChg chg="add mod">
          <ac:chgData name="Miss G MacNaughton" userId="S::g.macnaughton@oakwoodacademy.org.uk::b20ee1b3-b22d-493d-a4a8-3e38676e88b8" providerId="AD" clId="Web-{E31DAFD2-3E51-3327-F60F-E380D4225227}" dt="2024-01-24T08:16:18.777" v="11" actId="1076"/>
          <ac:picMkLst>
            <pc:docMk/>
            <pc:sldMk cId="4198000892" sldId="750"/>
            <ac:picMk id="6" creationId="{91AA8924-A48B-4B67-5FF6-138FC8DF5DB0}"/>
          </ac:picMkLst>
        </pc:picChg>
      </pc:sldChg>
    </pc:docChg>
  </pc:docChgLst>
  <pc:docChgLst>
    <pc:chgData clId="Web-{D963FFCA-EE34-B0C8-6865-CE8B68D5ADF1}"/>
    <pc:docChg chg="modSld">
      <pc:chgData name="" userId="" providerId="" clId="Web-{D963FFCA-EE34-B0C8-6865-CE8B68D5ADF1}" dt="2023-03-20T11:39:49.601" v="5" actId="20577"/>
      <pc:docMkLst>
        <pc:docMk/>
      </pc:docMkLst>
      <pc:sldChg chg="modSp">
        <pc:chgData name="" userId="" providerId="" clId="Web-{D963FFCA-EE34-B0C8-6865-CE8B68D5ADF1}" dt="2023-03-20T11:39:49.601" v="5" actId="20577"/>
        <pc:sldMkLst>
          <pc:docMk/>
          <pc:sldMk cId="3904834184" sldId="380"/>
        </pc:sldMkLst>
        <pc:spChg chg="mod">
          <ac:chgData name="" userId="" providerId="" clId="Web-{D963FFCA-EE34-B0C8-6865-CE8B68D5ADF1}" dt="2023-03-20T11:39:49.601" v="5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81354760-CCB4-91E0-6BB1-CEA00263DA5F}"/>
    <pc:docChg chg="addSld delSld modSld">
      <pc:chgData name="Mr S McNeill" userId="S::s.mcneill@oakwoodacademy.org.uk::6e724fb2-b9bb-4cc7-a1a3-10b9ab9ebf2f" providerId="AD" clId="Web-{81354760-CCB4-91E0-6BB1-CEA00263DA5F}" dt="2023-09-19T12:55:27.256" v="50" actId="1076"/>
      <pc:docMkLst>
        <pc:docMk/>
      </pc:docMkLst>
      <pc:sldChg chg="modSp">
        <pc:chgData name="Mr S McNeill" userId="S::s.mcneill@oakwoodacademy.org.uk::6e724fb2-b9bb-4cc7-a1a3-10b9ab9ebf2f" providerId="AD" clId="Web-{81354760-CCB4-91E0-6BB1-CEA00263DA5F}" dt="2023-09-19T12:52:34.079" v="8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1354760-CCB4-91E0-6BB1-CEA00263DA5F}" dt="2023-09-19T12:52:34.079" v="8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81354760-CCB4-91E0-6BB1-CEA00263DA5F}" dt="2023-09-19T12:52:47.392" v="14"/>
        <pc:sldMkLst>
          <pc:docMk/>
          <pc:sldMk cId="33696037" sldId="547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6.892" v="13"/>
        <pc:sldMkLst>
          <pc:docMk/>
          <pc:sldMk cId="3221561577" sldId="551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6.079" v="12"/>
        <pc:sldMkLst>
          <pc:docMk/>
          <pc:sldMk cId="2124230775" sldId="553"/>
        </pc:sldMkLst>
      </pc:sldChg>
      <pc:sldChg chg="addSp delSp modSp new mod setBg">
        <pc:chgData name="Mr S McNeill" userId="S::s.mcneill@oakwoodacademy.org.uk::6e724fb2-b9bb-4cc7-a1a3-10b9ab9ebf2f" providerId="AD" clId="Web-{81354760-CCB4-91E0-6BB1-CEA00263DA5F}" dt="2023-09-19T12:55:27.256" v="50" actId="1076"/>
        <pc:sldMkLst>
          <pc:docMk/>
          <pc:sldMk cId="2569690164" sldId="553"/>
        </pc:sldMkLst>
        <pc:spChg chg="add del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" creationId="{D0009A1B-81D4-6177-6891-1ACDE0AF8D7C}"/>
          </ac:spMkLst>
        </pc:spChg>
        <pc:spChg chg="del">
          <ac:chgData name="Mr S McNeill" userId="S::s.mcneill@oakwoodacademy.org.uk::6e724fb2-b9bb-4cc7-a1a3-10b9ab9ebf2f" providerId="AD" clId="Web-{81354760-CCB4-91E0-6BB1-CEA00263DA5F}" dt="2023-09-19T12:52:52.267" v="16"/>
          <ac:spMkLst>
            <pc:docMk/>
            <pc:sldMk cId="2569690164" sldId="553"/>
            <ac:spMk id="3" creationId="{1EF9CF90-72F8-DABE-5707-E4A5D25A31B2}"/>
          </ac:spMkLst>
        </pc:spChg>
        <pc:spChg chg="add del mod">
          <ac:chgData name="Mr S McNeill" userId="S::s.mcneill@oakwoodacademy.org.uk::6e724fb2-b9bb-4cc7-a1a3-10b9ab9ebf2f" providerId="AD" clId="Web-{81354760-CCB4-91E0-6BB1-CEA00263DA5F}" dt="2023-09-19T12:53:43.222" v="18"/>
          <ac:spMkLst>
            <pc:docMk/>
            <pc:sldMk cId="2569690164" sldId="553"/>
            <ac:spMk id="6" creationId="{3A9D2B28-7110-482E-840B-A33FE888409A}"/>
          </ac:spMkLst>
        </pc:spChg>
        <pc:spChg chg="add mod">
          <ac:chgData name="Mr S McNeill" userId="S::s.mcneill@oakwoodacademy.org.uk::6e724fb2-b9bb-4cc7-a1a3-10b9ab9ebf2f" providerId="AD" clId="Web-{81354760-CCB4-91E0-6BB1-CEA00263DA5F}" dt="2023-09-19T12:55:27.256" v="50" actId="1076"/>
          <ac:spMkLst>
            <pc:docMk/>
            <pc:sldMk cId="2569690164" sldId="553"/>
            <ac:spMk id="8" creationId="{D34D7BF0-99DA-2C2E-7A9E-27F6D171352C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2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4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6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8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20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22" creationId="{A8D57A06-A426-446D-B02C-A2DC6B62E45E}"/>
          </ac:spMkLst>
        </pc:spChg>
        <pc:spChg chg="add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4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5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6" creationId="{8BFCC535-F368-497D-9E47-898F8F0DD8DC}"/>
          </ac:spMkLst>
        </pc:spChg>
        <pc:picChg chg="add del mod ord">
          <ac:chgData name="Mr S McNeill" userId="S::s.mcneill@oakwoodacademy.org.uk::6e724fb2-b9bb-4cc7-a1a3-10b9ab9ebf2f" providerId="AD" clId="Web-{81354760-CCB4-91E0-6BB1-CEA00263DA5F}" dt="2023-09-19T12:52:54.298" v="17"/>
          <ac:picMkLst>
            <pc:docMk/>
            <pc:sldMk cId="2569690164" sldId="553"/>
            <ac:picMk id="4" creationId="{A2DA5DCC-73EC-95E6-FD9C-3A12D5DF1F80}"/>
          </ac:picMkLst>
        </pc:picChg>
        <pc:picChg chg="add mod ord">
          <ac:chgData name="Mr S McNeill" userId="S::s.mcneill@oakwoodacademy.org.uk::6e724fb2-b9bb-4cc7-a1a3-10b9ab9ebf2f" providerId="AD" clId="Web-{81354760-CCB4-91E0-6BB1-CEA00263DA5F}" dt="2023-09-19T12:53:50.519" v="21"/>
          <ac:picMkLst>
            <pc:docMk/>
            <pc:sldMk cId="2569690164" sldId="553"/>
            <ac:picMk id="7" creationId="{C8F0F6E4-ED52-E2E7-D6D4-54A4DAC171E7}"/>
          </ac:picMkLst>
        </pc:picChg>
      </pc:sldChg>
      <pc:sldChg chg="del">
        <pc:chgData name="Mr S McNeill" userId="S::s.mcneill@oakwoodacademy.org.uk::6e724fb2-b9bb-4cc7-a1a3-10b9ab9ebf2f" providerId="AD" clId="Web-{81354760-CCB4-91E0-6BB1-CEA00263DA5F}" dt="2023-09-19T12:52:40.439" v="9"/>
        <pc:sldMkLst>
          <pc:docMk/>
          <pc:sldMk cId="2747650655" sldId="559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0.861" v="10"/>
        <pc:sldMkLst>
          <pc:docMk/>
          <pc:sldMk cId="1231043213" sldId="560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1.345" v="11"/>
        <pc:sldMkLst>
          <pc:docMk/>
          <pc:sldMk cId="2384373452" sldId="561"/>
        </pc:sldMkLst>
      </pc:sldChg>
    </pc:docChg>
  </pc:docChgLst>
  <pc:docChgLst>
    <pc:chgData name="Mr S McNeill" userId="S::s.mcneill@oakwoodacademy.org.uk::6e724fb2-b9bb-4cc7-a1a3-10b9ab9ebf2f" providerId="AD" clId="Web-{047E386A-46FC-BF92-2BE6-172E543F5CBF}"/>
    <pc:docChg chg="modSld">
      <pc:chgData name="Mr S McNeill" userId="S::s.mcneill@oakwoodacademy.org.uk::6e724fb2-b9bb-4cc7-a1a3-10b9ab9ebf2f" providerId="AD" clId="Web-{047E386A-46FC-BF92-2BE6-172E543F5CBF}" dt="2023-12-14T07:43:37.618" v="7" actId="20577"/>
      <pc:docMkLst>
        <pc:docMk/>
      </pc:docMkLst>
      <pc:sldChg chg="modSp">
        <pc:chgData name="Mr S McNeill" userId="S::s.mcneill@oakwoodacademy.org.uk::6e724fb2-b9bb-4cc7-a1a3-10b9ab9ebf2f" providerId="AD" clId="Web-{047E386A-46FC-BF92-2BE6-172E543F5CBF}" dt="2023-12-14T07:43:37.618" v="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047E386A-46FC-BF92-2BE6-172E543F5CBF}" dt="2023-12-14T07:43:37.618" v="7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iss G MacNaughton" userId="S::g.macnaughton@oakwoodacademy.org.uk::b20ee1b3-b22d-493d-a4a8-3e38676e88b8" providerId="AD" clId="Web-{5AD4041B-87DD-42BF-7273-2F387FA9D994}"/>
    <pc:docChg chg="addSld addMainMaster">
      <pc:chgData name="Miss G MacNaughton" userId="S::g.macnaughton@oakwoodacademy.org.uk::b20ee1b3-b22d-493d-a4a8-3e38676e88b8" providerId="AD" clId="Web-{5AD4041B-87DD-42BF-7273-2F387FA9D994}" dt="2023-07-03T11:22:43.323" v="0"/>
      <pc:docMkLst>
        <pc:docMk/>
      </pc:docMkLst>
      <pc:sldChg chg="add">
        <pc:chgData name="Miss G MacNaughton" userId="S::g.macnaughton@oakwoodacademy.org.uk::b20ee1b3-b22d-493d-a4a8-3e38676e88b8" providerId="AD" clId="Web-{5AD4041B-87DD-42BF-7273-2F387FA9D994}" dt="2023-07-03T11:22:43.323" v="0"/>
        <pc:sldMkLst>
          <pc:docMk/>
          <pc:sldMk cId="4133891894" sldId="550"/>
        </pc:sldMkLst>
      </pc:sldChg>
      <pc:sldMasterChg chg="add addSldLayout">
        <pc:chgData name="Miss G MacNaughton" userId="S::g.macnaughton@oakwoodacademy.org.uk::b20ee1b3-b22d-493d-a4a8-3e38676e88b8" providerId="AD" clId="Web-{5AD4041B-87DD-42BF-7273-2F387FA9D994}" dt="2023-07-03T11:22:43.323" v="0"/>
        <pc:sldMasterMkLst>
          <pc:docMk/>
          <pc:sldMasterMk cId="1491329435" sldId="2147483648"/>
        </pc:sldMasterMkLst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607378506" sldId="2147483649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901340398" sldId="2147483650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960389266" sldId="2147483651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966483418" sldId="2147483652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90766001" sldId="2147483653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181621338" sldId="2147483654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145206822" sldId="2147483655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4116718201" sldId="2147483656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780244865" sldId="2147483657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809616025" sldId="2147483658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445787740" sldId="2147483659"/>
          </pc:sldLayoutMkLst>
        </pc:sldLayoutChg>
      </pc:sldMasterChg>
    </pc:docChg>
  </pc:docChgLst>
  <pc:docChgLst>
    <pc:chgData name="Ms E Abba" userId="S::e.abba@oakwoodacademy.org.uk::5d2e7e79-23b2-4c0e-89e1-5c6014d66754" providerId="AD" clId="Web-{0F946E4A-B15E-37A4-5399-49131B48C5CD}"/>
    <pc:docChg chg="modSld">
      <pc:chgData name="Ms E Abba" userId="S::e.abba@oakwoodacademy.org.uk::5d2e7e79-23b2-4c0e-89e1-5c6014d66754" providerId="AD" clId="Web-{0F946E4A-B15E-37A4-5399-49131B48C5CD}" dt="2023-10-10T07:54:59.549" v="5" actId="14100"/>
      <pc:docMkLst>
        <pc:docMk/>
      </pc:docMkLst>
      <pc:sldChg chg="modSp">
        <pc:chgData name="Ms E Abba" userId="S::e.abba@oakwoodacademy.org.uk::5d2e7e79-23b2-4c0e-89e1-5c6014d66754" providerId="AD" clId="Web-{0F946E4A-B15E-37A4-5399-49131B48C5CD}" dt="2023-10-10T07:54:57.049" v="3" actId="1076"/>
        <pc:sldMkLst>
          <pc:docMk/>
          <pc:sldMk cId="1410510883" sldId="572"/>
        </pc:sldMkLst>
        <pc:picChg chg="mod">
          <ac:chgData name="Ms E Abba" userId="S::e.abba@oakwoodacademy.org.uk::5d2e7e79-23b2-4c0e-89e1-5c6014d66754" providerId="AD" clId="Web-{0F946E4A-B15E-37A4-5399-49131B48C5CD}" dt="2023-10-10T07:54:57.049" v="3" actId="1076"/>
          <ac:picMkLst>
            <pc:docMk/>
            <pc:sldMk cId="1410510883" sldId="572"/>
            <ac:picMk id="3" creationId="{A05BAE8A-1B8F-47DD-E735-E26F76C537D3}"/>
          </ac:picMkLst>
        </pc:picChg>
      </pc:sldChg>
      <pc:sldChg chg="modSp">
        <pc:chgData name="Ms E Abba" userId="S::e.abba@oakwoodacademy.org.uk::5d2e7e79-23b2-4c0e-89e1-5c6014d66754" providerId="AD" clId="Web-{0F946E4A-B15E-37A4-5399-49131B48C5CD}" dt="2023-10-10T07:54:59.549" v="5" actId="14100"/>
        <pc:sldMkLst>
          <pc:docMk/>
          <pc:sldMk cId="1248793517" sldId="577"/>
        </pc:sldMkLst>
        <pc:picChg chg="mod">
          <ac:chgData name="Ms E Abba" userId="S::e.abba@oakwoodacademy.org.uk::5d2e7e79-23b2-4c0e-89e1-5c6014d66754" providerId="AD" clId="Web-{0F946E4A-B15E-37A4-5399-49131B48C5CD}" dt="2023-10-10T07:54:59.549" v="5" actId="14100"/>
          <ac:picMkLst>
            <pc:docMk/>
            <pc:sldMk cId="1248793517" sldId="577"/>
            <ac:picMk id="5" creationId="{F913DB2F-3CEF-39E3-B13F-AEAAEE14526B}"/>
          </ac:picMkLst>
        </pc:picChg>
      </pc:sldChg>
    </pc:docChg>
  </pc:docChgLst>
  <pc:docChgLst>
    <pc:chgData name="Mr D Wood" userId="S::d.wood@oakwoodacademy.org.uk::0cf25d92-2507-42a0-b96a-5e6bcd55648d" providerId="AD" clId="Web-{95F4210D-248D-9526-8D8D-A39B3E2C4603}"/>
    <pc:docChg chg="modSld">
      <pc:chgData name="Mr D Wood" userId="S::d.wood@oakwoodacademy.org.uk::0cf25d92-2507-42a0-b96a-5e6bcd55648d" providerId="AD" clId="Web-{95F4210D-248D-9526-8D8D-A39B3E2C4603}" dt="2023-10-11T09:14:20.400" v="60" actId="20577"/>
      <pc:docMkLst>
        <pc:docMk/>
      </pc:docMkLst>
      <pc:sldChg chg="modSp">
        <pc:chgData name="Mr D Wood" userId="S::d.wood@oakwoodacademy.org.uk::0cf25d92-2507-42a0-b96a-5e6bcd55648d" providerId="AD" clId="Web-{95F4210D-248D-9526-8D8D-A39B3E2C4603}" dt="2023-10-11T09:14:20.400" v="60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95F4210D-248D-9526-8D8D-A39B3E2C4603}" dt="2023-10-11T09:14:20.400" v="60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B6FD78C0-317B-2FEA-F3B5-FEB21BF807F5}"/>
    <pc:docChg chg="addSld delSld modSld sldOrd">
      <pc:chgData name="Mr S McNeill" userId="S::s.mcneill@oakwoodacademy.org.uk::6e724fb2-b9bb-4cc7-a1a3-10b9ab9ebf2f" providerId="AD" clId="Web-{B6FD78C0-317B-2FEA-F3B5-FEB21BF807F5}" dt="2023-11-09T07:46:33.265" v="96"/>
      <pc:docMkLst>
        <pc:docMk/>
      </pc:docMkLst>
      <pc:sldChg chg="modSp">
        <pc:chgData name="Mr S McNeill" userId="S::s.mcneill@oakwoodacademy.org.uk::6e724fb2-b9bb-4cc7-a1a3-10b9ab9ebf2f" providerId="AD" clId="Web-{B6FD78C0-317B-2FEA-F3B5-FEB21BF807F5}" dt="2023-11-09T07:45:28.053" v="75" actId="1076"/>
        <pc:sldMkLst>
          <pc:docMk/>
          <pc:sldMk cId="2957349372" sldId="377"/>
        </pc:sldMkLst>
        <pc:spChg chg="mod">
          <ac:chgData name="Mr S McNeill" userId="S::s.mcneill@oakwoodacademy.org.uk::6e724fb2-b9bb-4cc7-a1a3-10b9ab9ebf2f" providerId="AD" clId="Web-{B6FD78C0-317B-2FEA-F3B5-FEB21BF807F5}" dt="2023-11-09T07:45:28.053" v="75" actId="1076"/>
          <ac:spMkLst>
            <pc:docMk/>
            <pc:sldMk cId="2957349372" sldId="377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6FD78C0-317B-2FEA-F3B5-FEB21BF807F5}" dt="2023-11-09T07:43:49.859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6FD78C0-317B-2FEA-F3B5-FEB21BF807F5}" dt="2023-11-09T07:43:49.859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6FD78C0-317B-2FEA-F3B5-FEB21BF807F5}" dt="2023-11-09T07:45:22.224" v="7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6FD78C0-317B-2FEA-F3B5-FEB21BF807F5}" dt="2023-11-09T07:45:22.224" v="7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6FD78C0-317B-2FEA-F3B5-FEB21BF807F5}" dt="2023-11-09T07:44:51.582" v="5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B6FD78C0-317B-2FEA-F3B5-FEB21BF807F5}" dt="2023-11-09T07:44:51.582" v="5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B6FD78C0-317B-2FEA-F3B5-FEB21BF807F5}" dt="2023-11-09T07:45:45.949" v="81" actId="1076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B6FD78C0-317B-2FEA-F3B5-FEB21BF807F5}" dt="2023-11-09T07:45:45.949" v="81" actId="1076"/>
          <ac:spMkLst>
            <pc:docMk/>
            <pc:sldMk cId="2625550130" sldId="565"/>
            <ac:spMk id="3" creationId="{60CDFF99-660F-2A5D-3C5E-8E6F7241E2B0}"/>
          </ac:spMkLst>
        </pc:spChg>
      </pc:sldChg>
      <pc:sldChg chg="delSp">
        <pc:chgData name="Mr S McNeill" userId="S::s.mcneill@oakwoodacademy.org.uk::6e724fb2-b9bb-4cc7-a1a3-10b9ab9ebf2f" providerId="AD" clId="Web-{B6FD78C0-317B-2FEA-F3B5-FEB21BF807F5}" dt="2023-11-09T07:46:10.810" v="89"/>
        <pc:sldMkLst>
          <pc:docMk/>
          <pc:sldMk cId="2771645227" sldId="585"/>
        </pc:sldMkLst>
        <pc:picChg chg="del">
          <ac:chgData name="Mr S McNeill" userId="S::s.mcneill@oakwoodacademy.org.uk::6e724fb2-b9bb-4cc7-a1a3-10b9ab9ebf2f" providerId="AD" clId="Web-{B6FD78C0-317B-2FEA-F3B5-FEB21BF807F5}" dt="2023-11-09T07:46:10.810" v="89"/>
          <ac:picMkLst>
            <pc:docMk/>
            <pc:sldMk cId="2771645227" sldId="585"/>
            <ac:picMk id="3" creationId="{BD775620-CE86-7245-76B5-9DA1D3B350AF}"/>
          </ac:picMkLst>
        </pc:picChg>
      </pc:sldChg>
      <pc:sldChg chg="modSp">
        <pc:chgData name="Mr S McNeill" userId="S::s.mcneill@oakwoodacademy.org.uk::6e724fb2-b9bb-4cc7-a1a3-10b9ab9ebf2f" providerId="AD" clId="Web-{B6FD78C0-317B-2FEA-F3B5-FEB21BF807F5}" dt="2023-11-09T07:46:02.607" v="86" actId="20577"/>
        <pc:sldMkLst>
          <pc:docMk/>
          <pc:sldMk cId="104793406" sldId="591"/>
        </pc:sldMkLst>
        <pc:spChg chg="mod">
          <ac:chgData name="Mr S McNeill" userId="S::s.mcneill@oakwoodacademy.org.uk::6e724fb2-b9bb-4cc7-a1a3-10b9ab9ebf2f" providerId="AD" clId="Web-{B6FD78C0-317B-2FEA-F3B5-FEB21BF807F5}" dt="2023-11-09T07:46:02.607" v="86" actId="20577"/>
          <ac:spMkLst>
            <pc:docMk/>
            <pc:sldMk cId="104793406" sldId="591"/>
            <ac:spMk id="2" creationId="{5D7EB279-B3B7-263E-0D1C-A6EB628B7C11}"/>
          </ac:spMkLst>
        </pc:spChg>
      </pc:sldChg>
      <pc:sldChg chg="delSp del">
        <pc:chgData name="Mr S McNeill" userId="S::s.mcneill@oakwoodacademy.org.uk::6e724fb2-b9bb-4cc7-a1a3-10b9ab9ebf2f" providerId="AD" clId="Web-{B6FD78C0-317B-2FEA-F3B5-FEB21BF807F5}" dt="2023-11-09T07:46:15.998" v="91"/>
        <pc:sldMkLst>
          <pc:docMk/>
          <pc:sldMk cId="47750215" sldId="594"/>
        </pc:sldMkLst>
        <pc:picChg chg="del">
          <ac:chgData name="Mr S McNeill" userId="S::s.mcneill@oakwoodacademy.org.uk::6e724fb2-b9bb-4cc7-a1a3-10b9ab9ebf2f" providerId="AD" clId="Web-{B6FD78C0-317B-2FEA-F3B5-FEB21BF807F5}" dt="2023-11-09T07:46:13.467" v="90"/>
          <ac:picMkLst>
            <pc:docMk/>
            <pc:sldMk cId="47750215" sldId="594"/>
            <ac:picMk id="4" creationId="{B2893B6D-C51A-736D-466D-AA295FC785B6}"/>
          </ac:picMkLst>
        </pc:picChg>
      </pc:sldChg>
      <pc:sldChg chg="del">
        <pc:chgData name="Mr S McNeill" userId="S::s.mcneill@oakwoodacademy.org.uk::6e724fb2-b9bb-4cc7-a1a3-10b9ab9ebf2f" providerId="AD" clId="Web-{B6FD78C0-317B-2FEA-F3B5-FEB21BF807F5}" dt="2023-11-09T07:45:31.491" v="76"/>
        <pc:sldMkLst>
          <pc:docMk/>
          <pc:sldMk cId="1636044328" sldId="595"/>
        </pc:sldMkLst>
      </pc:sldChg>
      <pc:sldChg chg="del">
        <pc:chgData name="Mr S McNeill" userId="S::s.mcneill@oakwoodacademy.org.uk::6e724fb2-b9bb-4cc7-a1a3-10b9ab9ebf2f" providerId="AD" clId="Web-{B6FD78C0-317B-2FEA-F3B5-FEB21BF807F5}" dt="2023-11-09T07:45:32.037" v="77"/>
        <pc:sldMkLst>
          <pc:docMk/>
          <pc:sldMk cId="3327471737" sldId="596"/>
        </pc:sldMkLst>
      </pc:sldChg>
      <pc:sldChg chg="del">
        <pc:chgData name="Mr S McNeill" userId="S::s.mcneill@oakwoodacademy.org.uk::6e724fb2-b9bb-4cc7-a1a3-10b9ab9ebf2f" providerId="AD" clId="Web-{B6FD78C0-317B-2FEA-F3B5-FEB21BF807F5}" dt="2023-11-09T07:45:32.522" v="78"/>
        <pc:sldMkLst>
          <pc:docMk/>
          <pc:sldMk cId="2250305362" sldId="597"/>
        </pc:sldMkLst>
      </pc:sldChg>
      <pc:sldChg chg="modSp">
        <pc:chgData name="Mr S McNeill" userId="S::s.mcneill@oakwoodacademy.org.uk::6e724fb2-b9bb-4cc7-a1a3-10b9ab9ebf2f" providerId="AD" clId="Web-{B6FD78C0-317B-2FEA-F3B5-FEB21BF807F5}" dt="2023-11-09T07:45:38.507" v="80" actId="20577"/>
        <pc:sldMkLst>
          <pc:docMk/>
          <pc:sldMk cId="2529357042" sldId="599"/>
        </pc:sldMkLst>
        <pc:spChg chg="mod">
          <ac:chgData name="Mr S McNeill" userId="S::s.mcneill@oakwoodacademy.org.uk::6e724fb2-b9bb-4cc7-a1a3-10b9ab9ebf2f" providerId="AD" clId="Web-{B6FD78C0-317B-2FEA-F3B5-FEB21BF807F5}" dt="2023-11-09T07:45:38.507" v="80" actId="20577"/>
          <ac:spMkLst>
            <pc:docMk/>
            <pc:sldMk cId="2529357042" sldId="599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B6FD78C0-317B-2FEA-F3B5-FEB21BF807F5}" dt="2023-11-09T07:46:06.451" v="87"/>
        <pc:sldMkLst>
          <pc:docMk/>
          <pc:sldMk cId="336679720" sldId="600"/>
        </pc:sldMkLst>
      </pc:sldChg>
      <pc:sldChg chg="del">
        <pc:chgData name="Mr S McNeill" userId="S::s.mcneill@oakwoodacademy.org.uk::6e724fb2-b9bb-4cc7-a1a3-10b9ab9ebf2f" providerId="AD" clId="Web-{B6FD78C0-317B-2FEA-F3B5-FEB21BF807F5}" dt="2023-11-09T07:46:20.217" v="92"/>
        <pc:sldMkLst>
          <pc:docMk/>
          <pc:sldMk cId="2039666765" sldId="602"/>
        </pc:sldMkLst>
      </pc:sldChg>
      <pc:sldChg chg="ord">
        <pc:chgData name="Mr S McNeill" userId="S::s.mcneill@oakwoodacademy.org.uk::6e724fb2-b9bb-4cc7-a1a3-10b9ab9ebf2f" providerId="AD" clId="Web-{B6FD78C0-317B-2FEA-F3B5-FEB21BF807F5}" dt="2023-11-09T07:46:33.265" v="96"/>
        <pc:sldMkLst>
          <pc:docMk/>
          <pc:sldMk cId="1472343800" sldId="603"/>
        </pc:sldMkLst>
      </pc:sldChg>
      <pc:sldChg chg="new">
        <pc:chgData name="Mr S McNeill" userId="S::s.mcneill@oakwoodacademy.org.uk::6e724fb2-b9bb-4cc7-a1a3-10b9ab9ebf2f" providerId="AD" clId="Web-{B6FD78C0-317B-2FEA-F3B5-FEB21BF807F5}" dt="2023-11-09T07:46:07.529" v="88"/>
        <pc:sldMkLst>
          <pc:docMk/>
          <pc:sldMk cId="1469538908" sldId="604"/>
        </pc:sldMkLst>
      </pc:sldChg>
    </pc:docChg>
  </pc:docChgLst>
  <pc:docChgLst>
    <pc:chgData name="Mr S McNeill" userId="S::s.mcneill@oakwoodacademy.org.uk::6e724fb2-b9bb-4cc7-a1a3-10b9ab9ebf2f" providerId="AD" clId="Web-{7B4C361F-B96D-7589-7D2A-AE1C7827FFB6}"/>
    <pc:docChg chg="addSld delSld modSld">
      <pc:chgData name="Mr S McNeill" userId="S::s.mcneill@oakwoodacademy.org.uk::6e724fb2-b9bb-4cc7-a1a3-10b9ab9ebf2f" providerId="AD" clId="Web-{7B4C361F-B96D-7589-7D2A-AE1C7827FFB6}" dt="2023-09-28T15:45:03.643" v="182" actId="20577"/>
      <pc:docMkLst>
        <pc:docMk/>
      </pc:docMkLst>
      <pc:sldChg chg="modSp">
        <pc:chgData name="Mr S McNeill" userId="S::s.mcneill@oakwoodacademy.org.uk::6e724fb2-b9bb-4cc7-a1a3-10b9ab9ebf2f" providerId="AD" clId="Web-{7B4C361F-B96D-7589-7D2A-AE1C7827FFB6}" dt="2023-09-28T15:43:51.469" v="16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7B4C361F-B96D-7589-7D2A-AE1C7827FFB6}" dt="2023-09-28T15:43:51.469" v="16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 new del mod setBg">
        <pc:chgData name="Mr S McNeill" userId="S::s.mcneill@oakwoodacademy.org.uk::6e724fb2-b9bb-4cc7-a1a3-10b9ab9ebf2f" providerId="AD" clId="Web-{7B4C361F-B96D-7589-7D2A-AE1C7827FFB6}" dt="2023-09-28T15:36:05.004" v="7"/>
        <pc:sldMkLst>
          <pc:docMk/>
          <pc:sldMk cId="3489133481" sldId="560"/>
        </pc:sldMkLst>
        <pc:spChg chg="del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2" creationId="{E5F7CA85-1216-C3FB-50FF-9DFBB5A67FF2}"/>
          </ac:spMkLst>
        </pc:spChg>
        <pc:spChg chg="del">
          <ac:chgData name="Mr S McNeill" userId="S::s.mcneill@oakwoodacademy.org.uk::6e724fb2-b9bb-4cc7-a1a3-10b9ab9ebf2f" providerId="AD" clId="Web-{7B4C361F-B96D-7589-7D2A-AE1C7827FFB6}" dt="2023-09-28T15:35:25.519" v="1"/>
          <ac:spMkLst>
            <pc:docMk/>
            <pc:sldMk cId="3489133481" sldId="560"/>
            <ac:spMk id="3" creationId="{2C11D45C-BE03-F4B8-3F5F-AC5B2ABB5390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3" creationId="{1A132FCB-B5B4-417C-9E11-9813E11046EB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5" creationId="{AF7614F1-58A8-4F51-BE9E-460C2D12B5FA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7" creationId="{9A949972-ABE9-4305-8999-ABC76BCAA092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5:31.628" v="2"/>
          <ac:picMkLst>
            <pc:docMk/>
            <pc:sldMk cId="3489133481" sldId="560"/>
            <ac:picMk id="4" creationId="{ECDD261C-8BFA-7359-7B31-33DD71B5FE5B}"/>
          </ac:picMkLst>
        </pc:picChg>
      </pc:sldChg>
      <pc:sldChg chg="addSp delSp modSp new">
        <pc:chgData name="Mr S McNeill" userId="S::s.mcneill@oakwoodacademy.org.uk::6e724fb2-b9bb-4cc7-a1a3-10b9ab9ebf2f" providerId="AD" clId="Web-{7B4C361F-B96D-7589-7D2A-AE1C7827FFB6}" dt="2023-09-28T15:36:02.707" v="6" actId="14100"/>
        <pc:sldMkLst>
          <pc:docMk/>
          <pc:sldMk cId="2221976929" sldId="561"/>
        </pc:sldMkLst>
        <pc:spChg chg="del">
          <ac:chgData name="Mr S McNeill" userId="S::s.mcneill@oakwoodacademy.org.uk::6e724fb2-b9bb-4cc7-a1a3-10b9ab9ebf2f" providerId="AD" clId="Web-{7B4C361F-B96D-7589-7D2A-AE1C7827FFB6}" dt="2023-09-28T15:35:45.863" v="4"/>
          <ac:spMkLst>
            <pc:docMk/>
            <pc:sldMk cId="2221976929" sldId="561"/>
            <ac:spMk id="3" creationId="{4848CECC-6715-6D4C-E5E2-E52BF7643005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6:02.707" v="6" actId="14100"/>
          <ac:picMkLst>
            <pc:docMk/>
            <pc:sldMk cId="2221976929" sldId="561"/>
            <ac:picMk id="4" creationId="{F06A762D-D68D-9040-E9ED-6F6AC5508ABE}"/>
          </ac:picMkLst>
        </pc:picChg>
      </pc:sldChg>
      <pc:sldChg chg="addSp delSp modSp new">
        <pc:chgData name="Mr S McNeill" userId="S::s.mcneill@oakwoodacademy.org.uk::6e724fb2-b9bb-4cc7-a1a3-10b9ab9ebf2f" providerId="AD" clId="Web-{7B4C361F-B96D-7589-7D2A-AE1C7827FFB6}" dt="2023-09-28T15:36:21.879" v="11" actId="14100"/>
        <pc:sldMkLst>
          <pc:docMk/>
          <pc:sldMk cId="2150588258" sldId="562"/>
        </pc:sldMkLst>
        <pc:spChg chg="del">
          <ac:chgData name="Mr S McNeill" userId="S::s.mcneill@oakwoodacademy.org.uk::6e724fb2-b9bb-4cc7-a1a3-10b9ab9ebf2f" providerId="AD" clId="Web-{7B4C361F-B96D-7589-7D2A-AE1C7827FFB6}" dt="2023-09-28T15:36:15.129" v="9"/>
          <ac:spMkLst>
            <pc:docMk/>
            <pc:sldMk cId="2150588258" sldId="562"/>
            <ac:spMk id="3" creationId="{CCC8B13A-7133-64BA-7F1D-AA510266E5DF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6:21.879" v="11" actId="14100"/>
          <ac:picMkLst>
            <pc:docMk/>
            <pc:sldMk cId="2150588258" sldId="562"/>
            <ac:picMk id="4" creationId="{D6AAEE39-7CA8-0CC7-89AA-E9BF276BB39F}"/>
          </ac:picMkLst>
        </pc:picChg>
      </pc:sldChg>
      <pc:sldChg chg="addSp delSp modSp new mod setBg">
        <pc:chgData name="Mr S McNeill" userId="S::s.mcneill@oakwoodacademy.org.uk::6e724fb2-b9bb-4cc7-a1a3-10b9ab9ebf2f" providerId="AD" clId="Web-{7B4C361F-B96D-7589-7D2A-AE1C7827FFB6}" dt="2023-09-28T15:36:49.849" v="15"/>
        <pc:sldMkLst>
          <pc:docMk/>
          <pc:sldMk cId="1832340352" sldId="563"/>
        </pc:sldMkLst>
        <pc:spChg chg="del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2" creationId="{8C627F1B-225A-E598-6164-559AB16373E6}"/>
          </ac:spMkLst>
        </pc:spChg>
        <pc:spChg chg="del">
          <ac:chgData name="Mr S McNeill" userId="S::s.mcneill@oakwoodacademy.org.uk::6e724fb2-b9bb-4cc7-a1a3-10b9ab9ebf2f" providerId="AD" clId="Web-{7B4C361F-B96D-7589-7D2A-AE1C7827FFB6}" dt="2023-09-28T15:36:45.427" v="13"/>
          <ac:spMkLst>
            <pc:docMk/>
            <pc:sldMk cId="1832340352" sldId="563"/>
            <ac:spMk id="3" creationId="{5D86B0FC-46C6-5296-6A0E-F0B56C31237C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3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5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7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9" creationId="{A8D57A06-A426-446D-B02C-A2DC6B62E45E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6:49.849" v="15"/>
          <ac:picMkLst>
            <pc:docMk/>
            <pc:sldMk cId="1832340352" sldId="563"/>
            <ac:picMk id="4" creationId="{B2455984-A0CA-49E9-D96F-41CBDA7D130A}"/>
          </ac:picMkLst>
        </pc:picChg>
      </pc:sldChg>
      <pc:sldChg chg="addSp delSp modSp new">
        <pc:chgData name="Mr S McNeill" userId="S::s.mcneill@oakwoodacademy.org.uk::6e724fb2-b9bb-4cc7-a1a3-10b9ab9ebf2f" providerId="AD" clId="Web-{7B4C361F-B96D-7589-7D2A-AE1C7827FFB6}" dt="2023-09-28T15:45:03.643" v="182" actId="20577"/>
        <pc:sldMkLst>
          <pc:docMk/>
          <pc:sldMk cId="2495009563" sldId="564"/>
        </pc:sldMkLst>
        <pc:spChg chg="del mod">
          <ac:chgData name="Mr S McNeill" userId="S::s.mcneill@oakwoodacademy.org.uk::6e724fb2-b9bb-4cc7-a1a3-10b9ab9ebf2f" providerId="AD" clId="Web-{7B4C361F-B96D-7589-7D2A-AE1C7827FFB6}" dt="2023-09-28T15:37:33.928" v="19"/>
          <ac:spMkLst>
            <pc:docMk/>
            <pc:sldMk cId="2495009563" sldId="564"/>
            <ac:spMk id="2" creationId="{1C96D397-361F-B649-61D6-29E8996F41A4}"/>
          </ac:spMkLst>
        </pc:spChg>
        <pc:spChg chg="del">
          <ac:chgData name="Mr S McNeill" userId="S::s.mcneill@oakwoodacademy.org.uk::6e724fb2-b9bb-4cc7-a1a3-10b9ab9ebf2f" providerId="AD" clId="Web-{7B4C361F-B96D-7589-7D2A-AE1C7827FFB6}" dt="2023-09-28T15:37:31.647" v="18"/>
          <ac:spMkLst>
            <pc:docMk/>
            <pc:sldMk cId="2495009563" sldId="564"/>
            <ac:spMk id="3" creationId="{993CC08A-D7BD-F1BD-7BB4-F4B9E5C06A81}"/>
          </ac:spMkLst>
        </pc:spChg>
        <pc:spChg chg="add del mod">
          <ac:chgData name="Mr S McNeill" userId="S::s.mcneill@oakwoodacademy.org.uk::6e724fb2-b9bb-4cc7-a1a3-10b9ab9ebf2f" providerId="AD" clId="Web-{7B4C361F-B96D-7589-7D2A-AE1C7827FFB6}" dt="2023-09-28T15:37:37.163" v="20"/>
          <ac:spMkLst>
            <pc:docMk/>
            <pc:sldMk cId="2495009563" sldId="564"/>
            <ac:spMk id="6" creationId="{C0549DB7-0AB2-141C-8BA4-8777E0578A56}"/>
          </ac:spMkLst>
        </pc:spChg>
        <pc:spChg chg="add mod">
          <ac:chgData name="Mr S McNeill" userId="S::s.mcneill@oakwoodacademy.org.uk::6e724fb2-b9bb-4cc7-a1a3-10b9ab9ebf2f" providerId="AD" clId="Web-{7B4C361F-B96D-7589-7D2A-AE1C7827FFB6}" dt="2023-09-28T15:45:03.643" v="182" actId="20577"/>
          <ac:spMkLst>
            <pc:docMk/>
            <pc:sldMk cId="2495009563" sldId="564"/>
            <ac:spMk id="8" creationId="{5ACF7822-AAF8-84A9-02B8-C3EF8612FCF2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44:10.079" v="169" actId="1076"/>
          <ac:picMkLst>
            <pc:docMk/>
            <pc:sldMk cId="2495009563" sldId="564"/>
            <ac:picMk id="4" creationId="{64A27168-7D05-0B89-67B8-B8577F32153C}"/>
          </ac:picMkLst>
        </pc:picChg>
        <pc:picChg chg="add mod">
          <ac:chgData name="Mr S McNeill" userId="S::s.mcneill@oakwoodacademy.org.uk::6e724fb2-b9bb-4cc7-a1a3-10b9ab9ebf2f" providerId="AD" clId="Web-{7B4C361F-B96D-7589-7D2A-AE1C7827FFB6}" dt="2023-09-28T15:44:08.079" v="168" actId="1076"/>
          <ac:picMkLst>
            <pc:docMk/>
            <pc:sldMk cId="2495009563" sldId="564"/>
            <ac:picMk id="7" creationId="{A096BB75-D03C-1CA3-D10F-B317A532B9AB}"/>
          </ac:picMkLst>
        </pc:picChg>
      </pc:sldChg>
    </pc:docChg>
  </pc:docChgLst>
  <pc:docChgLst>
    <pc:chgData name="Mr S McNeill" userId="S::s.mcneill@oakwoodacademy.org.uk::6e724fb2-b9bb-4cc7-a1a3-10b9ab9ebf2f" providerId="AD" clId="Web-{68923FE0-BBFB-908E-7B1D-36F7443F2624}"/>
    <pc:docChg chg="addSld">
      <pc:chgData name="Mr S McNeill" userId="S::s.mcneill@oakwoodacademy.org.uk::6e724fb2-b9bb-4cc7-a1a3-10b9ab9ebf2f" providerId="AD" clId="Web-{68923FE0-BBFB-908E-7B1D-36F7443F2624}" dt="2023-12-01T15:19:46.780" v="0"/>
      <pc:docMkLst>
        <pc:docMk/>
      </pc:docMkLst>
      <pc:sldChg chg="new">
        <pc:chgData name="Mr S McNeill" userId="S::s.mcneill@oakwoodacademy.org.uk::6e724fb2-b9bb-4cc7-a1a3-10b9ab9ebf2f" providerId="AD" clId="Web-{68923FE0-BBFB-908E-7B1D-36F7443F2624}" dt="2023-12-01T15:19:46.780" v="0"/>
        <pc:sldMkLst>
          <pc:docMk/>
          <pc:sldMk cId="2739491993" sldId="708"/>
        </pc:sldMkLst>
      </pc:sldChg>
    </pc:docChg>
  </pc:docChgLst>
  <pc:docChgLst>
    <pc:chgData name="Miss G MacNaughton" userId="S::g.macnaughton@oakwoodacademy.org.uk::b20ee1b3-b22d-493d-a4a8-3e38676e88b8" providerId="AD" clId="Web-{5898D6C7-E621-C9B1-6056-34F380BEFBEE}"/>
    <pc:docChg chg="delSld">
      <pc:chgData name="Miss G MacNaughton" userId="S::g.macnaughton@oakwoodacademy.org.uk::b20ee1b3-b22d-493d-a4a8-3e38676e88b8" providerId="AD" clId="Web-{5898D6C7-E621-C9B1-6056-34F380BEFBEE}" dt="2023-11-07T10:44:25.396" v="0"/>
      <pc:docMkLst>
        <pc:docMk/>
      </pc:docMkLst>
      <pc:sldChg chg="del">
        <pc:chgData name="Miss G MacNaughton" userId="S::g.macnaughton@oakwoodacademy.org.uk::b20ee1b3-b22d-493d-a4a8-3e38676e88b8" providerId="AD" clId="Web-{5898D6C7-E621-C9B1-6056-34F380BEFBEE}" dt="2023-11-07T10:44:25.396" v="0"/>
        <pc:sldMkLst>
          <pc:docMk/>
          <pc:sldMk cId="1309126763" sldId="601"/>
        </pc:sldMkLst>
      </pc:sldChg>
    </pc:docChg>
  </pc:docChgLst>
  <pc:docChgLst>
    <pc:chgData name="Mr S McNeill" userId="S::s.mcneill@oakwoodacademy.org.uk::6e724fb2-b9bb-4cc7-a1a3-10b9ab9ebf2f" providerId="AD" clId="Web-{8EFE78E2-F9D9-0F55-E500-BFAF41AE4AA7}"/>
    <pc:docChg chg="delSld">
      <pc:chgData name="Mr S McNeill" userId="S::s.mcneill@oakwoodacademy.org.uk::6e724fb2-b9bb-4cc7-a1a3-10b9ab9ebf2f" providerId="AD" clId="Web-{8EFE78E2-F9D9-0F55-E500-BFAF41AE4AA7}" dt="2023-04-24T13:23:52.021" v="1"/>
      <pc:docMkLst>
        <pc:docMk/>
      </pc:docMkLst>
      <pc:sldChg chg="del">
        <pc:chgData name="Mr S McNeill" userId="S::s.mcneill@oakwoodacademy.org.uk::6e724fb2-b9bb-4cc7-a1a3-10b9ab9ebf2f" providerId="AD" clId="Web-{8EFE78E2-F9D9-0F55-E500-BFAF41AE4AA7}" dt="2023-04-24T13:23:36.896" v="0"/>
        <pc:sldMkLst>
          <pc:docMk/>
          <pc:sldMk cId="4292734963" sldId="467"/>
        </pc:sldMkLst>
      </pc:sldChg>
      <pc:sldChg chg="del">
        <pc:chgData name="Mr S McNeill" userId="S::s.mcneill@oakwoodacademy.org.uk::6e724fb2-b9bb-4cc7-a1a3-10b9ab9ebf2f" providerId="AD" clId="Web-{8EFE78E2-F9D9-0F55-E500-BFAF41AE4AA7}" dt="2023-04-24T13:23:52.021" v="1"/>
        <pc:sldMkLst>
          <pc:docMk/>
          <pc:sldMk cId="1128845926" sldId="478"/>
        </pc:sldMkLst>
      </pc:sldChg>
    </pc:docChg>
  </pc:docChgLst>
  <pc:docChgLst>
    <pc:chgData name="Mr S McNeill" userId="S::s.mcneill@oakwoodacademy.org.uk::6e724fb2-b9bb-4cc7-a1a3-10b9ab9ebf2f" providerId="AD" clId="Web-{BAAE18DF-3E6A-04EC-43AC-20763D9895FC}"/>
    <pc:docChg chg="addSld modSld">
      <pc:chgData name="Mr S McNeill" userId="S::s.mcneill@oakwoodacademy.org.uk::6e724fb2-b9bb-4cc7-a1a3-10b9ab9ebf2f" providerId="AD" clId="Web-{BAAE18DF-3E6A-04EC-43AC-20763D9895FC}" dt="2023-12-08T10:45:05.813" v="132" actId="20577"/>
      <pc:docMkLst>
        <pc:docMk/>
      </pc:docMkLst>
      <pc:sldChg chg="modSp new">
        <pc:chgData name="Mr S McNeill" userId="S::s.mcneill@oakwoodacademy.org.uk::6e724fb2-b9bb-4cc7-a1a3-10b9ab9ebf2f" providerId="AD" clId="Web-{BAAE18DF-3E6A-04EC-43AC-20763D9895FC}" dt="2023-12-08T10:45:05.813" v="132" actId="20577"/>
        <pc:sldMkLst>
          <pc:docMk/>
          <pc:sldMk cId="1919588655" sldId="712"/>
        </pc:sldMkLst>
        <pc:spChg chg="mod">
          <ac:chgData name="Mr S McNeill" userId="S::s.mcneill@oakwoodacademy.org.uk::6e724fb2-b9bb-4cc7-a1a3-10b9ab9ebf2f" providerId="AD" clId="Web-{BAAE18DF-3E6A-04EC-43AC-20763D9895FC}" dt="2023-12-08T10:43:10.213" v="11" actId="20577"/>
          <ac:spMkLst>
            <pc:docMk/>
            <pc:sldMk cId="1919588655" sldId="712"/>
            <ac:spMk id="2" creationId="{E53ED3C0-A43E-776B-FAE8-937B429499A9}"/>
          </ac:spMkLst>
        </pc:spChg>
        <pc:spChg chg="mod">
          <ac:chgData name="Mr S McNeill" userId="S::s.mcneill@oakwoodacademy.org.uk::6e724fb2-b9bb-4cc7-a1a3-10b9ab9ebf2f" providerId="AD" clId="Web-{BAAE18DF-3E6A-04EC-43AC-20763D9895FC}" dt="2023-12-08T10:45:05.813" v="132" actId="20577"/>
          <ac:spMkLst>
            <pc:docMk/>
            <pc:sldMk cId="1919588655" sldId="712"/>
            <ac:spMk id="3" creationId="{38802EAE-B7A2-0203-24C9-8FFD5DA5137A}"/>
          </ac:spMkLst>
        </pc:spChg>
      </pc:sldChg>
    </pc:docChg>
  </pc:docChgLst>
  <pc:docChgLst>
    <pc:chgData name="Mr S McNeill" userId="S::s.mcneill@oakwoodacademy.org.uk::6e724fb2-b9bb-4cc7-a1a3-10b9ab9ebf2f" providerId="AD" clId="Web-{0F982CF9-1496-ED11-4027-7E99B2CCC30F}"/>
    <pc:docChg chg="modSld">
      <pc:chgData name="Mr S McNeill" userId="S::s.mcneill@oakwoodacademy.org.uk::6e724fb2-b9bb-4cc7-a1a3-10b9ab9ebf2f" providerId="AD" clId="Web-{0F982CF9-1496-ED11-4027-7E99B2CCC30F}" dt="2023-05-09T06:24:09.721" v="2" actId="20577"/>
      <pc:docMkLst>
        <pc:docMk/>
      </pc:docMkLst>
      <pc:sldChg chg="modSp">
        <pc:chgData name="Mr S McNeill" userId="S::s.mcneill@oakwoodacademy.org.uk::6e724fb2-b9bb-4cc7-a1a3-10b9ab9ebf2f" providerId="AD" clId="Web-{0F982CF9-1496-ED11-4027-7E99B2CCC30F}" dt="2023-05-09T06:24:09.721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0F982CF9-1496-ED11-4027-7E99B2CCC30F}" dt="2023-05-09T06:24:09.721" v="2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J Hunt" userId="S::j.hunt@oakwoodacademy.org.uk::c2a5f0b3-16e4-4b6d-a0a0-8d166ab38ae0" providerId="AD" clId="Web-{1FCA6514-CAC4-D719-CBA4-59A189DBE78B}"/>
    <pc:docChg chg="modSld">
      <pc:chgData name="Mr J Hunt" userId="S::j.hunt@oakwoodacademy.org.uk::c2a5f0b3-16e4-4b6d-a0a0-8d166ab38ae0" providerId="AD" clId="Web-{1FCA6514-CAC4-D719-CBA4-59A189DBE78B}" dt="2024-01-08T10:10:50.667" v="0" actId="20577"/>
      <pc:docMkLst>
        <pc:docMk/>
      </pc:docMkLst>
      <pc:sldChg chg="modSp">
        <pc:chgData name="Mr J Hunt" userId="S::j.hunt@oakwoodacademy.org.uk::c2a5f0b3-16e4-4b6d-a0a0-8d166ab38ae0" providerId="AD" clId="Web-{1FCA6514-CAC4-D719-CBA4-59A189DBE78B}" dt="2024-01-08T10:10:50.667" v="0" actId="20577"/>
        <pc:sldMkLst>
          <pc:docMk/>
          <pc:sldMk cId="3434277290" sldId="613"/>
        </pc:sldMkLst>
        <pc:spChg chg="mod">
          <ac:chgData name="Mr J Hunt" userId="S::j.hunt@oakwoodacademy.org.uk::c2a5f0b3-16e4-4b6d-a0a0-8d166ab38ae0" providerId="AD" clId="Web-{1FCA6514-CAC4-D719-CBA4-59A189DBE78B}" dt="2024-01-08T10:10:50.667" v="0" actId="20577"/>
          <ac:spMkLst>
            <pc:docMk/>
            <pc:sldMk cId="3434277290" sldId="613"/>
            <ac:spMk id="5" creationId="{5D4E3656-5A52-C627-8A82-15397D3337C1}"/>
          </ac:spMkLst>
        </pc:spChg>
      </pc:sldChg>
    </pc:docChg>
  </pc:docChgLst>
  <pc:docChgLst>
    <pc:chgData name="Mrs L Ford" userId="S::l.ford@oakwoodacademy.org.uk::7293ebe8-7404-4c22-b2a7-89e39c62d1b1" providerId="AD" clId="Web-{C31256A5-32BC-901D-889A-7B939A0ACAAE}"/>
    <pc:docChg chg="modSld">
      <pc:chgData name="Mrs L Ford" userId="S::l.ford@oakwoodacademy.org.uk::7293ebe8-7404-4c22-b2a7-89e39c62d1b1" providerId="AD" clId="Web-{C31256A5-32BC-901D-889A-7B939A0ACAAE}" dt="2023-06-07T07:59:11.565" v="9" actId="1076"/>
      <pc:docMkLst>
        <pc:docMk/>
      </pc:docMkLst>
      <pc:sldChg chg="modSp">
        <pc:chgData name="Mrs L Ford" userId="S::l.ford@oakwoodacademy.org.uk::7293ebe8-7404-4c22-b2a7-89e39c62d1b1" providerId="AD" clId="Web-{C31256A5-32BC-901D-889A-7B939A0ACAAE}" dt="2023-06-07T07:59:11.565" v="9" actId="1076"/>
        <pc:sldMkLst>
          <pc:docMk/>
          <pc:sldMk cId="689655962" sldId="505"/>
        </pc:sldMkLst>
        <pc:picChg chg="mod">
          <ac:chgData name="Mrs L Ford" userId="S::l.ford@oakwoodacademy.org.uk::7293ebe8-7404-4c22-b2a7-89e39c62d1b1" providerId="AD" clId="Web-{C31256A5-32BC-901D-889A-7B939A0ACAAE}" dt="2023-06-07T07:59:11.565" v="9" actId="1076"/>
          <ac:picMkLst>
            <pc:docMk/>
            <pc:sldMk cId="689655962" sldId="505"/>
            <ac:picMk id="3" creationId="{B3E47963-D9D3-D0C9-DD6B-9A2807EAE39B}"/>
          </ac:picMkLst>
        </pc:picChg>
      </pc:sldChg>
    </pc:docChg>
  </pc:docChgLst>
  <pc:docChgLst>
    <pc:chgData name="Mr S McNeill" userId="S::s.mcneill@oakwoodacademy.org.uk::6e724fb2-b9bb-4cc7-a1a3-10b9ab9ebf2f" providerId="AD" clId="Web-{C732CCA1-4CFD-33AE-ADBD-7FCD1AE79BCE}"/>
    <pc:docChg chg="addSld delSld modSld">
      <pc:chgData name="Mr S McNeill" userId="S::s.mcneill@oakwoodacademy.org.uk::6e724fb2-b9bb-4cc7-a1a3-10b9ab9ebf2f" providerId="AD" clId="Web-{C732CCA1-4CFD-33AE-ADBD-7FCD1AE79BCE}" dt="2023-04-16T15:36:53.187" v="123"/>
      <pc:docMkLst>
        <pc:docMk/>
      </pc:docMkLst>
      <pc:sldChg chg="modSp">
        <pc:chgData name="Mr S McNeill" userId="S::s.mcneill@oakwoodacademy.org.uk::6e724fb2-b9bb-4cc7-a1a3-10b9ab9ebf2f" providerId="AD" clId="Web-{C732CCA1-4CFD-33AE-ADBD-7FCD1AE79BCE}" dt="2023-04-16T15:30:23.033" v="58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C732CCA1-4CFD-33AE-ADBD-7FCD1AE79BCE}" dt="2023-04-16T15:30:23.033" v="58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addSp modSp">
        <pc:chgData name="Mr S McNeill" userId="S::s.mcneill@oakwoodacademy.org.uk::6e724fb2-b9bb-4cc7-a1a3-10b9ab9ebf2f" providerId="AD" clId="Web-{C732CCA1-4CFD-33AE-ADBD-7FCD1AE79BCE}" dt="2023-04-16T15:29:57.783" v="42" actId="1076"/>
        <pc:sldMkLst>
          <pc:docMk/>
          <pc:sldMk cId="3904834184" sldId="380"/>
        </pc:sldMkLst>
        <pc:spChg chg="add mod">
          <ac:chgData name="Mr S McNeill" userId="S::s.mcneill@oakwoodacademy.org.uk::6e724fb2-b9bb-4cc7-a1a3-10b9ab9ebf2f" providerId="AD" clId="Web-{C732CCA1-4CFD-33AE-ADBD-7FCD1AE79BCE}" dt="2023-04-16T15:29:57.783" v="42" actId="1076"/>
          <ac:spMkLst>
            <pc:docMk/>
            <pc:sldMk cId="3904834184" sldId="380"/>
            <ac:spMk id="2" creationId="{9B2284B0-E0C2-122C-AA13-8B70FF7E6BC6}"/>
          </ac:spMkLst>
        </pc:spChg>
        <pc:spChg chg="mod">
          <ac:chgData name="Mr S McNeill" userId="S::s.mcneill@oakwoodacademy.org.uk::6e724fb2-b9bb-4cc7-a1a3-10b9ab9ebf2f" providerId="AD" clId="Web-{C732CCA1-4CFD-33AE-ADBD-7FCD1AE79BCE}" dt="2023-04-16T15:29:27.875" v="2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modSp">
        <pc:chgData name="Mr S McNeill" userId="S::s.mcneill@oakwoodacademy.org.uk::6e724fb2-b9bb-4cc7-a1a3-10b9ab9ebf2f" providerId="AD" clId="Web-{C732CCA1-4CFD-33AE-ADBD-7FCD1AE79BCE}" dt="2023-04-16T15:33:21.617" v="84" actId="1076"/>
        <pc:sldMkLst>
          <pc:docMk/>
          <pc:sldMk cId="3002662595" sldId="459"/>
        </pc:sldMkLst>
        <pc:picChg chg="add mod modCrop">
          <ac:chgData name="Mr S McNeill" userId="S::s.mcneill@oakwoodacademy.org.uk::6e724fb2-b9bb-4cc7-a1a3-10b9ab9ebf2f" providerId="AD" clId="Web-{C732CCA1-4CFD-33AE-ADBD-7FCD1AE79BCE}" dt="2023-04-16T15:33:21.617" v="84" actId="1076"/>
          <ac:picMkLst>
            <pc:docMk/>
            <pc:sldMk cId="3002662595" sldId="459"/>
            <ac:picMk id="3" creationId="{FF2210AC-25C9-09FF-83C2-112BF848F247}"/>
          </ac:picMkLst>
        </pc:picChg>
      </pc:sldChg>
      <pc:sldChg chg="modSp">
        <pc:chgData name="Mr S McNeill" userId="S::s.mcneill@oakwoodacademy.org.uk::6e724fb2-b9bb-4cc7-a1a3-10b9ab9ebf2f" providerId="AD" clId="Web-{C732CCA1-4CFD-33AE-ADBD-7FCD1AE79BCE}" dt="2023-04-16T15:35:46.700" v="119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C732CCA1-4CFD-33AE-ADBD-7FCD1AE79BCE}" dt="2023-04-16T15:35:46.700" v="119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 add replId">
        <pc:chgData name="Mr S McNeill" userId="S::s.mcneill@oakwoodacademy.org.uk::6e724fb2-b9bb-4cc7-a1a3-10b9ab9ebf2f" providerId="AD" clId="Web-{C732CCA1-4CFD-33AE-ADBD-7FCD1AE79BCE}" dt="2023-04-16T15:32:27.897" v="76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C732CCA1-4CFD-33AE-ADBD-7FCD1AE79BCE}" dt="2023-04-16T15:32:27.897" v="76" actId="20577"/>
          <ac:spMkLst>
            <pc:docMk/>
            <pc:sldMk cId="3077650446" sldId="468"/>
            <ac:spMk id="2" creationId="{AED92614-18A2-75A9-5792-976E6804EC2B}"/>
          </ac:spMkLst>
        </pc:spChg>
      </pc:sldChg>
      <pc:sldChg chg="addSp delSp modSp del">
        <pc:chgData name="Mr S McNeill" userId="S::s.mcneill@oakwoodacademy.org.uk::6e724fb2-b9bb-4cc7-a1a3-10b9ab9ebf2f" providerId="AD" clId="Web-{C732CCA1-4CFD-33AE-ADBD-7FCD1AE79BCE}" dt="2023-04-16T15:32:02.552" v="62"/>
        <pc:sldMkLst>
          <pc:docMk/>
          <pc:sldMk cId="237332037" sldId="469"/>
        </pc:sldMkLst>
        <pc:spChg chg="del">
          <ac:chgData name="Mr S McNeill" userId="S::s.mcneill@oakwoodacademy.org.uk::6e724fb2-b9bb-4cc7-a1a3-10b9ab9ebf2f" providerId="AD" clId="Web-{C732CCA1-4CFD-33AE-ADBD-7FCD1AE79BCE}" dt="2023-04-16T15:31:22.207" v="60"/>
          <ac:spMkLst>
            <pc:docMk/>
            <pc:sldMk cId="237332037" sldId="469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C732CCA1-4CFD-33AE-ADBD-7FCD1AE79BCE}" dt="2023-04-16T15:31:24.926" v="61"/>
          <ac:spMkLst>
            <pc:docMk/>
            <pc:sldMk cId="237332037" sldId="469"/>
            <ac:spMk id="3" creationId="{FE82D16A-C3F4-2836-5386-986FF343B2A6}"/>
          </ac:spMkLst>
        </pc:spChg>
        <pc:spChg chg="add mod">
          <ac:chgData name="Mr S McNeill" userId="S::s.mcneill@oakwoodacademy.org.uk::6e724fb2-b9bb-4cc7-a1a3-10b9ab9ebf2f" providerId="AD" clId="Web-{C732CCA1-4CFD-33AE-ADBD-7FCD1AE79BCE}" dt="2023-04-16T15:31:22.207" v="60"/>
          <ac:spMkLst>
            <pc:docMk/>
            <pc:sldMk cId="237332037" sldId="469"/>
            <ac:spMk id="6" creationId="{7C9D506A-2F61-6506-50BD-2435386AD7FF}"/>
          </ac:spMkLst>
        </pc:spChg>
        <pc:picChg chg="del">
          <ac:chgData name="Mr S McNeill" userId="S::s.mcneill@oakwoodacademy.org.uk::6e724fb2-b9bb-4cc7-a1a3-10b9ab9ebf2f" providerId="AD" clId="Web-{C732CCA1-4CFD-33AE-ADBD-7FCD1AE79BCE}" dt="2023-04-16T15:31:18.348" v="59"/>
          <ac:picMkLst>
            <pc:docMk/>
            <pc:sldMk cId="237332037" sldId="469"/>
            <ac:picMk id="5" creationId="{EBDEAA38-6753-9241-E2AE-B1209DC59387}"/>
          </ac:picMkLst>
        </pc:picChg>
      </pc:sldChg>
      <pc:sldChg chg="addSp delSp modSp new">
        <pc:chgData name="Mr S McNeill" userId="S::s.mcneill@oakwoodacademy.org.uk::6e724fb2-b9bb-4cc7-a1a3-10b9ab9ebf2f" providerId="AD" clId="Web-{C732CCA1-4CFD-33AE-ADBD-7FCD1AE79BCE}" dt="2023-04-16T15:36:53.187" v="123"/>
        <pc:sldMkLst>
          <pc:docMk/>
          <pc:sldMk cId="1135136743" sldId="469"/>
        </pc:sldMkLst>
        <pc:spChg chg="del">
          <ac:chgData name="Mr S McNeill" userId="S::s.mcneill@oakwoodacademy.org.uk::6e724fb2-b9bb-4cc7-a1a3-10b9ab9ebf2f" providerId="AD" clId="Web-{C732CCA1-4CFD-33AE-ADBD-7FCD1AE79BCE}" dt="2023-04-16T15:36:41.546" v="121"/>
          <ac:spMkLst>
            <pc:docMk/>
            <pc:sldMk cId="1135136743" sldId="469"/>
            <ac:spMk id="3" creationId="{807E7F83-73C2-8C14-EA9A-2E19DD6AB2FA}"/>
          </ac:spMkLst>
        </pc:spChg>
        <pc:spChg chg="add mod">
          <ac:chgData name="Mr S McNeill" userId="S::s.mcneill@oakwoodacademy.org.uk::6e724fb2-b9bb-4cc7-a1a3-10b9ab9ebf2f" providerId="AD" clId="Web-{C732CCA1-4CFD-33AE-ADBD-7FCD1AE79BCE}" dt="2023-04-16T15:36:53.187" v="123"/>
          <ac:spMkLst>
            <pc:docMk/>
            <pc:sldMk cId="1135136743" sldId="469"/>
            <ac:spMk id="6" creationId="{5B7993F2-8309-92F0-9722-6BD5F9D9DF84}"/>
          </ac:spMkLst>
        </pc:spChg>
        <pc:picChg chg="add del mod ord">
          <ac:chgData name="Mr S McNeill" userId="S::s.mcneill@oakwoodacademy.org.uk::6e724fb2-b9bb-4cc7-a1a3-10b9ab9ebf2f" providerId="AD" clId="Web-{C732CCA1-4CFD-33AE-ADBD-7FCD1AE79BCE}" dt="2023-04-16T15:36:53.187" v="123"/>
          <ac:picMkLst>
            <pc:docMk/>
            <pc:sldMk cId="1135136743" sldId="469"/>
            <ac:picMk id="4" creationId="{2AC47A73-E055-5462-07C6-72D52FF9D0D6}"/>
          </ac:picMkLst>
        </pc:picChg>
      </pc:sldChg>
    </pc:docChg>
  </pc:docChgLst>
  <pc:docChgLst>
    <pc:chgData name="Mrs S Bird" userId="S::s.bird@oakwoodacademy.org.uk::15d46462-47da-4d10-bdae-db5c59507d57" providerId="AD" clId="Web-{3E646AE0-72BB-5317-562F-DF394E552FA3}"/>
    <pc:docChg chg="modSld">
      <pc:chgData name="Mrs S Bird" userId="S::s.bird@oakwoodacademy.org.uk::15d46462-47da-4d10-bdae-db5c59507d57" providerId="AD" clId="Web-{3E646AE0-72BB-5317-562F-DF394E552FA3}" dt="2023-06-19T07:38:15.172" v="2" actId="14100"/>
      <pc:docMkLst>
        <pc:docMk/>
      </pc:docMkLst>
      <pc:sldChg chg="modSp">
        <pc:chgData name="Mrs S Bird" userId="S::s.bird@oakwoodacademy.org.uk::15d46462-47da-4d10-bdae-db5c59507d57" providerId="AD" clId="Web-{3E646AE0-72BB-5317-562F-DF394E552FA3}" dt="2023-06-19T07:38:15.172" v="2" actId="14100"/>
        <pc:sldMkLst>
          <pc:docMk/>
          <pc:sldMk cId="1280582096" sldId="537"/>
        </pc:sldMkLst>
        <pc:spChg chg="mod">
          <ac:chgData name="Mrs S Bird" userId="S::s.bird@oakwoodacademy.org.uk::15d46462-47da-4d10-bdae-db5c59507d57" providerId="AD" clId="Web-{3E646AE0-72BB-5317-562F-DF394E552FA3}" dt="2023-06-19T07:38:15.172" v="2" actId="14100"/>
          <ac:spMkLst>
            <pc:docMk/>
            <pc:sldMk cId="1280582096" sldId="537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761E22B4-2684-017B-B3AE-D93294A1E430}"/>
    <pc:docChg chg="modSld">
      <pc:chgData name="Mr S McNeill" userId="S::s.mcneill@oakwoodacademy.org.uk::6e724fb2-b9bb-4cc7-a1a3-10b9ab9ebf2f" providerId="AD" clId="Web-{761E22B4-2684-017B-B3AE-D93294A1E430}" dt="2023-12-03T11:49:59.745" v="6" actId="1076"/>
      <pc:docMkLst>
        <pc:docMk/>
      </pc:docMkLst>
      <pc:sldChg chg="modSp">
        <pc:chgData name="Mr S McNeill" userId="S::s.mcneill@oakwoodacademy.org.uk::6e724fb2-b9bb-4cc7-a1a3-10b9ab9ebf2f" providerId="AD" clId="Web-{761E22B4-2684-017B-B3AE-D93294A1E430}" dt="2023-12-03T11:49:49.308" v="4" actId="1076"/>
        <pc:sldMkLst>
          <pc:docMk/>
          <pc:sldMk cId="177291828" sldId="711"/>
        </pc:sldMkLst>
        <pc:graphicFrameChg chg="mod">
          <ac:chgData name="Mr S McNeill" userId="S::s.mcneill@oakwoodacademy.org.uk::6e724fb2-b9bb-4cc7-a1a3-10b9ab9ebf2f" providerId="AD" clId="Web-{761E22B4-2684-017B-B3AE-D93294A1E430}" dt="2023-12-03T11:49:46.432" v="3" actId="1076"/>
          <ac:graphicFrameMkLst>
            <pc:docMk/>
            <pc:sldMk cId="177291828" sldId="711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761E22B4-2684-017B-B3AE-D93294A1E430}" dt="2023-12-03T11:49:49.308" v="4" actId="1076"/>
          <ac:picMkLst>
            <pc:docMk/>
            <pc:sldMk cId="177291828" sldId="711"/>
            <ac:picMk id="3" creationId="{00000000-0000-0000-0000-000000000000}"/>
          </ac:picMkLst>
        </pc:picChg>
      </pc:sldChg>
      <pc:sldChg chg="modSp">
        <pc:chgData name="Mr S McNeill" userId="S::s.mcneill@oakwoodacademy.org.uk::6e724fb2-b9bb-4cc7-a1a3-10b9ab9ebf2f" providerId="AD" clId="Web-{761E22B4-2684-017B-B3AE-D93294A1E430}" dt="2023-12-03T11:49:59.745" v="6" actId="1076"/>
        <pc:sldMkLst>
          <pc:docMk/>
          <pc:sldMk cId="3413493045" sldId="712"/>
        </pc:sldMkLst>
        <pc:graphicFrameChg chg="mod">
          <ac:chgData name="Mr S McNeill" userId="S::s.mcneill@oakwoodacademy.org.uk::6e724fb2-b9bb-4cc7-a1a3-10b9ab9ebf2f" providerId="AD" clId="Web-{761E22B4-2684-017B-B3AE-D93294A1E430}" dt="2023-12-03T11:49:55.948" v="5" actId="1076"/>
          <ac:graphicFrameMkLst>
            <pc:docMk/>
            <pc:sldMk cId="3413493045" sldId="712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761E22B4-2684-017B-B3AE-D93294A1E430}" dt="2023-12-03T11:49:59.745" v="6" actId="1076"/>
          <ac:picMkLst>
            <pc:docMk/>
            <pc:sldMk cId="3413493045" sldId="712"/>
            <ac:picMk id="3" creationId="{00000000-0000-0000-0000-000000000000}"/>
          </ac:picMkLst>
        </pc:picChg>
      </pc:sldChg>
    </pc:docChg>
  </pc:docChgLst>
  <pc:docChgLst>
    <pc:chgData name="Ms E Abba" userId="S::e.abba@oakwoodacademy.org.uk::5d2e7e79-23b2-4c0e-89e1-5c6014d66754" providerId="AD" clId="Web-{B97E128C-D73E-89F0-2909-249537FFDB69}"/>
    <pc:docChg chg="sldOrd">
      <pc:chgData name="Ms E Abba" userId="S::e.abba@oakwoodacademy.org.uk::5d2e7e79-23b2-4c0e-89e1-5c6014d66754" providerId="AD" clId="Web-{B97E128C-D73E-89F0-2909-249537FFDB69}" dt="2024-01-15T11:02:00.432" v="0"/>
      <pc:docMkLst>
        <pc:docMk/>
      </pc:docMkLst>
      <pc:sldChg chg="ord">
        <pc:chgData name="Ms E Abba" userId="S::e.abba@oakwoodacademy.org.uk::5d2e7e79-23b2-4c0e-89e1-5c6014d66754" providerId="AD" clId="Web-{B97E128C-D73E-89F0-2909-249537FFDB69}" dt="2024-01-15T11:02:00.432" v="0"/>
        <pc:sldMkLst>
          <pc:docMk/>
          <pc:sldMk cId="2957349372" sldId="377"/>
        </pc:sldMkLst>
      </pc:sldChg>
    </pc:docChg>
  </pc:docChgLst>
  <pc:docChgLst>
    <pc:chgData name="Mr S McNeill" userId="S::s.mcneill@oakwoodacademy.org.uk::6e724fb2-b9bb-4cc7-a1a3-10b9ab9ebf2f" providerId="AD" clId="Web-{F2DE8E2D-2F84-19CB-5191-B5B671309487}"/>
    <pc:docChg chg="modSld">
      <pc:chgData name="Mr S McNeill" userId="S::s.mcneill@oakwoodacademy.org.uk::6e724fb2-b9bb-4cc7-a1a3-10b9ab9ebf2f" providerId="AD" clId="Web-{F2DE8E2D-2F84-19CB-5191-B5B671309487}" dt="2023-10-10T07:52:23.899" v="61" actId="1076"/>
      <pc:docMkLst>
        <pc:docMk/>
      </pc:docMkLst>
      <pc:sldChg chg="addSp modSp">
        <pc:chgData name="Mr S McNeill" userId="S::s.mcneill@oakwoodacademy.org.uk::6e724fb2-b9bb-4cc7-a1a3-10b9ab9ebf2f" providerId="AD" clId="Web-{F2DE8E2D-2F84-19CB-5191-B5B671309487}" dt="2023-10-10T07:52:23.899" v="61" actId="1076"/>
        <pc:sldMkLst>
          <pc:docMk/>
          <pc:sldMk cId="2321823053" sldId="580"/>
        </pc:sldMkLst>
        <pc:spChg chg="add mod">
          <ac:chgData name="Mr S McNeill" userId="S::s.mcneill@oakwoodacademy.org.uk::6e724fb2-b9bb-4cc7-a1a3-10b9ab9ebf2f" providerId="AD" clId="Web-{F2DE8E2D-2F84-19CB-5191-B5B671309487}" dt="2023-10-10T07:52:23.899" v="61" actId="1076"/>
          <ac:spMkLst>
            <pc:docMk/>
            <pc:sldMk cId="2321823053" sldId="580"/>
            <ac:spMk id="2" creationId="{0B3621E2-3D4F-0F58-1A32-89A63732E5CA}"/>
          </ac:spMkLst>
        </pc:spChg>
        <pc:picChg chg="mod">
          <ac:chgData name="Mr S McNeill" userId="S::s.mcneill@oakwoodacademy.org.uk::6e724fb2-b9bb-4cc7-a1a3-10b9ab9ebf2f" providerId="AD" clId="Web-{F2DE8E2D-2F84-19CB-5191-B5B671309487}" dt="2023-10-10T07:51:12.160" v="2" actId="1076"/>
          <ac:picMkLst>
            <pc:docMk/>
            <pc:sldMk cId="2321823053" sldId="580"/>
            <ac:picMk id="4" creationId="{6396729C-CEFE-9109-13D5-00D34D2FEAC5}"/>
          </ac:picMkLst>
        </pc:picChg>
      </pc:sldChg>
    </pc:docChg>
  </pc:docChgLst>
  <pc:docChgLst>
    <pc:chgData name="Mrs L Robertson" userId="S::l.robertson@oakwoodacademy.org.uk::caa804ee-e70d-44b4-b9be-f7f7a021fee1" providerId="AD" clId="Web-{04159BA9-5030-FB6A-0688-E939F1250BFA}"/>
    <pc:docChg chg="modSld">
      <pc:chgData name="Mrs L Robertson" userId="S::l.robertson@oakwoodacademy.org.uk::caa804ee-e70d-44b4-b9be-f7f7a021fee1" providerId="AD" clId="Web-{04159BA9-5030-FB6A-0688-E939F1250BFA}" dt="2023-07-10T09:50:27.601" v="16" actId="1076"/>
      <pc:docMkLst>
        <pc:docMk/>
      </pc:docMkLst>
      <pc:sldChg chg="modSp">
        <pc:chgData name="Mrs L Robertson" userId="S::l.robertson@oakwoodacademy.org.uk::caa804ee-e70d-44b4-b9be-f7f7a021fee1" providerId="AD" clId="Web-{04159BA9-5030-FB6A-0688-E939F1250BFA}" dt="2023-07-10T09:50:27.601" v="16" actId="1076"/>
        <pc:sldMkLst>
          <pc:docMk/>
          <pc:sldMk cId="4133891894" sldId="550"/>
        </pc:sldMkLst>
        <pc:spChg chg="mod">
          <ac:chgData name="Mrs L Robertson" userId="S::l.robertson@oakwoodacademy.org.uk::caa804ee-e70d-44b4-b9be-f7f7a021fee1" providerId="AD" clId="Web-{04159BA9-5030-FB6A-0688-E939F1250BFA}" dt="2023-07-10T09:50:24.710" v="13" actId="1076"/>
          <ac:spMkLst>
            <pc:docMk/>
            <pc:sldMk cId="4133891894" sldId="550"/>
            <ac:spMk id="4" creationId="{00000000-0000-0000-0000-000000000000}"/>
          </ac:spMkLst>
        </pc:spChg>
        <pc:spChg chg="mod">
          <ac:chgData name="Mrs L Robertson" userId="S::l.robertson@oakwoodacademy.org.uk::caa804ee-e70d-44b4-b9be-f7f7a021fee1" providerId="AD" clId="Web-{04159BA9-5030-FB6A-0688-E939F1250BFA}" dt="2023-07-10T09:49:58.240" v="3" actId="1076"/>
          <ac:spMkLst>
            <pc:docMk/>
            <pc:sldMk cId="4133891894" sldId="550"/>
            <ac:spMk id="6" creationId="{00000000-0000-0000-0000-000000000000}"/>
          </ac:spMkLst>
        </pc:spChg>
        <pc:picChg chg="mod">
          <ac:chgData name="Mrs L Robertson" userId="S::l.robertson@oakwoodacademy.org.uk::caa804ee-e70d-44b4-b9be-f7f7a021fee1" providerId="AD" clId="Web-{04159BA9-5030-FB6A-0688-E939F1250BFA}" dt="2023-07-10T09:50:24.741" v="14" actId="1076"/>
          <ac:picMkLst>
            <pc:docMk/>
            <pc:sldMk cId="4133891894" sldId="550"/>
            <ac:picMk id="1032" creationId="{00000000-0000-0000-0000-000000000000}"/>
          </ac:picMkLst>
        </pc:picChg>
        <pc:picChg chg="mod">
          <ac:chgData name="Mrs L Robertson" userId="S::l.robertson@oakwoodacademy.org.uk::caa804ee-e70d-44b4-b9be-f7f7a021fee1" providerId="AD" clId="Web-{04159BA9-5030-FB6A-0688-E939F1250BFA}" dt="2023-07-10T09:50:27.601" v="16" actId="1076"/>
          <ac:picMkLst>
            <pc:docMk/>
            <pc:sldMk cId="4133891894" sldId="550"/>
            <ac:picMk id="1034" creationId="{00000000-0000-0000-0000-000000000000}"/>
          </ac:picMkLst>
        </pc:picChg>
        <pc:picChg chg="mod">
          <ac:chgData name="Mrs L Robertson" userId="S::l.robertson@oakwoodacademy.org.uk::caa804ee-e70d-44b4-b9be-f7f7a021fee1" providerId="AD" clId="Web-{04159BA9-5030-FB6A-0688-E939F1250BFA}" dt="2023-07-10T09:50:26.569" v="15" actId="1076"/>
          <ac:picMkLst>
            <pc:docMk/>
            <pc:sldMk cId="4133891894" sldId="550"/>
            <ac:picMk id="1036" creationId="{00000000-0000-0000-0000-000000000000}"/>
          </ac:picMkLst>
        </pc:picChg>
      </pc:sldChg>
    </pc:docChg>
  </pc:docChgLst>
  <pc:docChgLst>
    <pc:chgData name="Mr S McNeill" userId="S::s.mcneill@oakwoodacademy.org.uk::6e724fb2-b9bb-4cc7-a1a3-10b9ab9ebf2f" providerId="AD" clId="Web-{844060CF-C1AB-2B10-C311-415CFDA62209}"/>
    <pc:docChg chg="addSld modSld">
      <pc:chgData name="Mr S McNeill" userId="S::s.mcneill@oakwoodacademy.org.uk::6e724fb2-b9bb-4cc7-a1a3-10b9ab9ebf2f" providerId="AD" clId="Web-{844060CF-C1AB-2B10-C311-415CFDA62209}" dt="2023-04-24T08:54:59.876" v="70" actId="1076"/>
      <pc:docMkLst>
        <pc:docMk/>
      </pc:docMkLst>
      <pc:sldChg chg="modSp">
        <pc:chgData name="Mr S McNeill" userId="S::s.mcneill@oakwoodacademy.org.uk::6e724fb2-b9bb-4cc7-a1a3-10b9ab9ebf2f" providerId="AD" clId="Web-{844060CF-C1AB-2B10-C311-415CFDA62209}" dt="2023-04-24T08:45:59.086" v="6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44060CF-C1AB-2B10-C311-415CFDA62209}" dt="2023-04-24T08:45:59.086" v="6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addSp modSp new">
        <pc:chgData name="Mr S McNeill" userId="S::s.mcneill@oakwoodacademy.org.uk::6e724fb2-b9bb-4cc7-a1a3-10b9ab9ebf2f" providerId="AD" clId="Web-{844060CF-C1AB-2B10-C311-415CFDA62209}" dt="2023-04-24T08:54:59.876" v="70" actId="1076"/>
        <pc:sldMkLst>
          <pc:docMk/>
          <pc:sldMk cId="1128845926" sldId="478"/>
        </pc:sldMkLst>
        <pc:picChg chg="add mod modCrop">
          <ac:chgData name="Mr S McNeill" userId="S::s.mcneill@oakwoodacademy.org.uk::6e724fb2-b9bb-4cc7-a1a3-10b9ab9ebf2f" providerId="AD" clId="Web-{844060CF-C1AB-2B10-C311-415CFDA62209}" dt="2023-04-24T08:54:59.876" v="70" actId="1076"/>
          <ac:picMkLst>
            <pc:docMk/>
            <pc:sldMk cId="1128845926" sldId="478"/>
            <ac:picMk id="2" creationId="{473410C5-D7E7-4F8F-162D-2CB59695B0B8}"/>
          </ac:picMkLst>
        </pc:picChg>
      </pc:sldChg>
    </pc:docChg>
  </pc:docChgLst>
  <pc:docChgLst>
    <pc:chgData name="Ms K Cuthbert" userId="S::k.cuthbert@oakwoodacademy.org.uk::d8d1349e-b469-4275-9de3-9841cdc92874" providerId="AD" clId="Web-{3ECB76B6-CECC-3293-1881-EAF9F3DAD564}"/>
    <pc:docChg chg="sldOrd">
      <pc:chgData name="Ms K Cuthbert" userId="S::k.cuthbert@oakwoodacademy.org.uk::d8d1349e-b469-4275-9de3-9841cdc92874" providerId="AD" clId="Web-{3ECB76B6-CECC-3293-1881-EAF9F3DAD564}" dt="2023-06-23T09:12:59.398" v="0"/>
      <pc:docMkLst>
        <pc:docMk/>
      </pc:docMkLst>
      <pc:sldChg chg="ord">
        <pc:chgData name="Ms K Cuthbert" userId="S::k.cuthbert@oakwoodacademy.org.uk::d8d1349e-b469-4275-9de3-9841cdc92874" providerId="AD" clId="Web-{3ECB76B6-CECC-3293-1881-EAF9F3DAD564}" dt="2023-06-23T09:12:59.398" v="0"/>
        <pc:sldMkLst>
          <pc:docMk/>
          <pc:sldMk cId="3226185548" sldId="552"/>
        </pc:sldMkLst>
      </pc:sldChg>
    </pc:docChg>
  </pc:docChgLst>
  <pc:docChgLst>
    <pc:chgData name="Mr D Wood" userId="S::d.wood@oakwoodacademy.org.uk::0cf25d92-2507-42a0-b96a-5e6bcd55648d" providerId="AD" clId="Web-{65677F80-1B24-95FD-5599-4EFA25D22674}"/>
    <pc:docChg chg="modSld">
      <pc:chgData name="Mr D Wood" userId="S::d.wood@oakwoodacademy.org.uk::0cf25d92-2507-42a0-b96a-5e6bcd55648d" providerId="AD" clId="Web-{65677F80-1B24-95FD-5599-4EFA25D22674}" dt="2023-11-20T08:15:47.753" v="101" actId="20577"/>
      <pc:docMkLst>
        <pc:docMk/>
      </pc:docMkLst>
      <pc:sldChg chg="modSp">
        <pc:chgData name="Mr D Wood" userId="S::d.wood@oakwoodacademy.org.uk::0cf25d92-2507-42a0-b96a-5e6bcd55648d" providerId="AD" clId="Web-{65677F80-1B24-95FD-5599-4EFA25D22674}" dt="2023-11-20T08:15:47.753" v="101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65677F80-1B24-95FD-5599-4EFA25D22674}" dt="2023-11-20T08:15:47.753" v="101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CF6E81BA-5DC5-75EB-B6A6-AA32C926005E}"/>
    <pc:docChg chg="addSld delSld modSld">
      <pc:chgData name="Mrs K Jane" userId="S::k.jane@oakwoodacademy.org.uk::d9f48642-3057-4a70-867d-66c1f352d0a7" providerId="AD" clId="Web-{CF6E81BA-5DC5-75EB-B6A6-AA32C926005E}" dt="2023-11-13T16:19:48.958" v="7" actId="20577"/>
      <pc:docMkLst>
        <pc:docMk/>
      </pc:docMkLst>
      <pc:sldChg chg="del">
        <pc:chgData name="Mrs K Jane" userId="S::k.jane@oakwoodacademy.org.uk::d9f48642-3057-4a70-867d-66c1f352d0a7" providerId="AD" clId="Web-{CF6E81BA-5DC5-75EB-B6A6-AA32C926005E}" dt="2023-11-13T16:18:28.279" v="1"/>
        <pc:sldMkLst>
          <pc:docMk/>
          <pc:sldMk cId="1469538908" sldId="604"/>
        </pc:sldMkLst>
      </pc:sldChg>
      <pc:sldChg chg="modSp add">
        <pc:chgData name="Mrs K Jane" userId="S::k.jane@oakwoodacademy.org.uk::d9f48642-3057-4a70-867d-66c1f352d0a7" providerId="AD" clId="Web-{CF6E81BA-5DC5-75EB-B6A6-AA32C926005E}" dt="2023-11-13T16:19:48.958" v="7" actId="20577"/>
        <pc:sldMkLst>
          <pc:docMk/>
          <pc:sldMk cId="2810916968" sldId="621"/>
        </pc:sldMkLst>
        <pc:spChg chg="mod">
          <ac:chgData name="Mrs K Jane" userId="S::k.jane@oakwoodacademy.org.uk::d9f48642-3057-4a70-867d-66c1f352d0a7" providerId="AD" clId="Web-{CF6E81BA-5DC5-75EB-B6A6-AA32C926005E}" dt="2023-11-13T16:19:48.958" v="7" actId="20577"/>
          <ac:spMkLst>
            <pc:docMk/>
            <pc:sldMk cId="2810916968" sldId="621"/>
            <ac:spMk id="7" creationId="{03E86401-37D1-BE24-D8D6-DDD5250906D9}"/>
          </ac:spMkLst>
        </pc:spChg>
        <pc:picChg chg="mod">
          <ac:chgData name="Mrs K Jane" userId="S::k.jane@oakwoodacademy.org.uk::d9f48642-3057-4a70-867d-66c1f352d0a7" providerId="AD" clId="Web-{CF6E81BA-5DC5-75EB-B6A6-AA32C926005E}" dt="2023-11-13T16:19:23.143" v="5" actId="14100"/>
          <ac:picMkLst>
            <pc:docMk/>
            <pc:sldMk cId="2810916968" sldId="621"/>
            <ac:picMk id="4" creationId="{38ABD5FB-D986-FDE4-F5CC-46668C1019FA}"/>
          </ac:picMkLst>
        </pc:picChg>
      </pc:sldChg>
    </pc:docChg>
  </pc:docChgLst>
  <pc:docChgLst>
    <pc:chgData name="Miss G MacNaughton" userId="S::g.macnaughton@oakwoodacademy.org.uk::b20ee1b3-b22d-493d-a4a8-3e38676e88b8" providerId="AD" clId="Web-{FBEC34B2-FBC9-C30B-100E-4919BFA8CBED}"/>
    <pc:docChg chg="addSld modSld">
      <pc:chgData name="Miss G MacNaughton" userId="S::g.macnaughton@oakwoodacademy.org.uk::b20ee1b3-b22d-493d-a4a8-3e38676e88b8" providerId="AD" clId="Web-{FBEC34B2-FBC9-C30B-100E-4919BFA8CBED}" dt="2023-10-12T07:13:51.518" v="69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FBEC34B2-FBC9-C30B-100E-4919BFA8CBED}" dt="2023-10-12T07:13:40.345" v="67" actId="1076"/>
        <pc:sldMkLst>
          <pc:docMk/>
          <pc:sldMk cId="3633196512" sldId="567"/>
        </pc:sldMkLst>
        <pc:spChg chg="mod ord">
          <ac:chgData name="Miss G MacNaughton" userId="S::g.macnaughton@oakwoodacademy.org.uk::b20ee1b3-b22d-493d-a4a8-3e38676e88b8" providerId="AD" clId="Web-{FBEC34B2-FBC9-C30B-100E-4919BFA8CBED}" dt="2023-10-12T07:13:40.345" v="67" actId="1076"/>
          <ac:spMkLst>
            <pc:docMk/>
            <pc:sldMk cId="3633196512" sldId="567"/>
            <ac:spMk id="2" creationId="{C2FFBEFE-7B34-77D4-7F35-E6452EB34F27}"/>
          </ac:spMkLst>
        </pc:spChg>
        <pc:spChg chg="mod">
          <ac:chgData name="Miss G MacNaughton" userId="S::g.macnaughton@oakwoodacademy.org.uk::b20ee1b3-b22d-493d-a4a8-3e38676e88b8" providerId="AD" clId="Web-{FBEC34B2-FBC9-C30B-100E-4919BFA8CBED}" dt="2023-10-12T07:11:05.495" v="7" actId="1076"/>
          <ac:spMkLst>
            <pc:docMk/>
            <pc:sldMk cId="3633196512" sldId="567"/>
            <ac:spMk id="3" creationId="{3858C33D-7FEF-D61D-2B40-0FB933C34E9F}"/>
          </ac:spMkLst>
        </pc:spChg>
        <pc:spChg chg="del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0" creationId="{21AC6A30-4F22-4C0F-B278-19C5B8A80C55}"/>
          </ac:spMkLst>
        </pc:spChg>
        <pc:spChg chg="del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2" creationId="{BB4335AD-65B1-44E4-90AF-264024FE4BD2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7" creationId="{04812C46-200A-4DEB-A05E-3ED6C68C2387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9" creationId="{D1EA859B-E555-4109-94F3-6700E046E008}"/>
          </ac:spMkLst>
        </pc:spChg>
        <pc:picChg chg="del">
          <ac:chgData name="Miss G MacNaughton" userId="S::g.macnaughton@oakwoodacademy.org.uk::b20ee1b3-b22d-493d-a4a8-3e38676e88b8" providerId="AD" clId="Web-{FBEC34B2-FBC9-C30B-100E-4919BFA8CBED}" dt="2023-10-12T07:10:47.932" v="5"/>
          <ac:picMkLst>
            <pc:docMk/>
            <pc:sldMk cId="3633196512" sldId="567"/>
            <ac:picMk id="4" creationId="{CFE944FD-9FD7-8F3F-7ED9-A4B0414218B4}"/>
          </ac:picMkLst>
        </pc:picChg>
        <pc:picChg chg="mod">
          <ac:chgData name="Miss G MacNaughton" userId="S::g.macnaughton@oakwoodacademy.org.uk::b20ee1b3-b22d-493d-a4a8-3e38676e88b8" providerId="AD" clId="Web-{FBEC34B2-FBC9-C30B-100E-4919BFA8CBED}" dt="2023-10-12T07:10:57.714" v="6"/>
          <ac:picMkLst>
            <pc:docMk/>
            <pc:sldMk cId="3633196512" sldId="567"/>
            <ac:picMk id="5" creationId="{30CF4BDE-6435-FBBC-D516-A0C038C3BD06}"/>
          </ac:picMkLst>
        </pc:picChg>
      </pc:sldChg>
      <pc:sldChg chg="addSp delSp modSp new mod setBg">
        <pc:chgData name="Miss G MacNaughton" userId="S::g.macnaughton@oakwoodacademy.org.uk::b20ee1b3-b22d-493d-a4a8-3e38676e88b8" providerId="AD" clId="Web-{FBEC34B2-FBC9-C30B-100E-4919BFA8CBED}" dt="2023-10-12T07:13:51.518" v="69" actId="20577"/>
        <pc:sldMkLst>
          <pc:docMk/>
          <pc:sldMk cId="2201580783" sldId="588"/>
        </pc:sldMkLst>
        <pc:spChg chg="mod">
          <ac:chgData name="Miss G MacNaughton" userId="S::g.macnaughton@oakwoodacademy.org.uk::b20ee1b3-b22d-493d-a4a8-3e38676e88b8" providerId="AD" clId="Web-{FBEC34B2-FBC9-C30B-100E-4919BFA8CBED}" dt="2023-10-12T07:13:51.518" v="69" actId="20577"/>
          <ac:spMkLst>
            <pc:docMk/>
            <pc:sldMk cId="2201580783" sldId="588"/>
            <ac:spMk id="2" creationId="{86A0EE99-BEFA-1368-5BFC-0F370E93D7F3}"/>
          </ac:spMkLst>
        </pc:spChg>
        <pc:spChg chg="mod ord">
          <ac:chgData name="Miss G MacNaughton" userId="S::g.macnaughton@oakwoodacademy.org.uk::b20ee1b3-b22d-493d-a4a8-3e38676e88b8" providerId="AD" clId="Web-{FBEC34B2-FBC9-C30B-100E-4919BFA8CBED}" dt="2023-10-12T07:13:31.783" v="66" actId="14100"/>
          <ac:spMkLst>
            <pc:docMk/>
            <pc:sldMk cId="2201580783" sldId="588"/>
            <ac:spMk id="3" creationId="{0ACC7415-E803-6054-1F7B-6A689A6F1585}"/>
          </ac:spMkLst>
        </pc:spChg>
        <pc:spChg chg="add del">
          <ac:chgData name="Miss G MacNaughton" userId="S::g.macnaughton@oakwoodacademy.org.uk::b20ee1b3-b22d-493d-a4a8-3e38676e88b8" providerId="AD" clId="Web-{FBEC34B2-FBC9-C30B-100E-4919BFA8CBED}" dt="2023-10-12T07:12:50.500" v="46"/>
          <ac:spMkLst>
            <pc:docMk/>
            <pc:sldMk cId="2201580783" sldId="588"/>
            <ac:spMk id="9" creationId="{D009D6D5-DAC2-4A8B-A17A-E206B9012D09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2:50.515" v="47"/>
          <ac:spMkLst>
            <pc:docMk/>
            <pc:sldMk cId="2201580783" sldId="588"/>
            <ac:spMk id="11" creationId="{21540236-BFD5-4A9D-8840-4703E7F76825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2:50.515" v="47"/>
          <ac:spMkLst>
            <pc:docMk/>
            <pc:sldMk cId="2201580783" sldId="588"/>
            <ac:spMk id="12" creationId="{2C61293E-6EBE-43EF-A52C-9BEBFD7679D4}"/>
          </ac:spMkLst>
        </pc:spChg>
        <pc:picChg chg="add mod">
          <ac:chgData name="Miss G MacNaughton" userId="S::g.macnaughton@oakwoodacademy.org.uk::b20ee1b3-b22d-493d-a4a8-3e38676e88b8" providerId="AD" clId="Web-{FBEC34B2-FBC9-C30B-100E-4919BFA8CBED}" dt="2023-10-12T07:12:50.515" v="47"/>
          <ac:picMkLst>
            <pc:docMk/>
            <pc:sldMk cId="2201580783" sldId="588"/>
            <ac:picMk id="4" creationId="{91F8C346-20F1-5FD5-D213-C7C24FA72C5A}"/>
          </ac:picMkLst>
        </pc:picChg>
      </pc:sldChg>
    </pc:docChg>
  </pc:docChgLst>
  <pc:docChgLst>
    <pc:chgData name="Mr R Gauvain" userId="S::r.gauvain@oakwoodacademy.org.uk::b518e15f-6b61-407c-bf5c-25eaa800233e" providerId="AD" clId="Web-{917FD38F-5E0E-4561-2F85-7480D3888C00}"/>
    <pc:docChg chg="modSld">
      <pc:chgData name="Mr R Gauvain" userId="S::r.gauvain@oakwoodacademy.org.uk::b518e15f-6b61-407c-bf5c-25eaa800233e" providerId="AD" clId="Web-{917FD38F-5E0E-4561-2F85-7480D3888C00}" dt="2024-01-09T10:59:52.788" v="1" actId="1076"/>
      <pc:docMkLst>
        <pc:docMk/>
      </pc:docMkLst>
      <pc:sldChg chg="modSp">
        <pc:chgData name="Mr R Gauvain" userId="S::r.gauvain@oakwoodacademy.org.uk::b518e15f-6b61-407c-bf5c-25eaa800233e" providerId="AD" clId="Web-{917FD38F-5E0E-4561-2F85-7480D3888C00}" dt="2024-01-09T10:59:52.788" v="1" actId="1076"/>
        <pc:sldMkLst>
          <pc:docMk/>
          <pc:sldMk cId="3706084221" sldId="307"/>
        </pc:sldMkLst>
        <pc:picChg chg="mod">
          <ac:chgData name="Mr R Gauvain" userId="S::r.gauvain@oakwoodacademy.org.uk::b518e15f-6b61-407c-bf5c-25eaa800233e" providerId="AD" clId="Web-{917FD38F-5E0E-4561-2F85-7480D3888C00}" dt="2024-01-09T10:59:50.007" v="0" actId="1076"/>
          <ac:picMkLst>
            <pc:docMk/>
            <pc:sldMk cId="3706084221" sldId="307"/>
            <ac:picMk id="5" creationId="{0082C9C3-68AB-8849-D704-656D277244E7}"/>
          </ac:picMkLst>
        </pc:picChg>
        <pc:picChg chg="mod">
          <ac:chgData name="Mr R Gauvain" userId="S::r.gauvain@oakwoodacademy.org.uk::b518e15f-6b61-407c-bf5c-25eaa800233e" providerId="AD" clId="Web-{917FD38F-5E0E-4561-2F85-7480D3888C00}" dt="2024-01-09T10:59:52.788" v="1" actId="1076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4E3FE23D-3140-218C-0A53-E82B3ED5579D}"/>
    <pc:docChg chg="modSld">
      <pc:chgData name="Mr S McNeill" userId="S::s.mcneill@oakwoodacademy.org.uk::6e724fb2-b9bb-4cc7-a1a3-10b9ab9ebf2f" providerId="AD" clId="Web-{4E3FE23D-3140-218C-0A53-E82B3ED5579D}" dt="2023-06-20T14:01:52.443" v="1" actId="1076"/>
      <pc:docMkLst>
        <pc:docMk/>
      </pc:docMkLst>
      <pc:sldChg chg="addSp modSp">
        <pc:chgData name="Mr S McNeill" userId="S::s.mcneill@oakwoodacademy.org.uk::6e724fb2-b9bb-4cc7-a1a3-10b9ab9ebf2f" providerId="AD" clId="Web-{4E3FE23D-3140-218C-0A53-E82B3ED5579D}" dt="2023-06-20T14:01:52.443" v="1" actId="1076"/>
        <pc:sldMkLst>
          <pc:docMk/>
          <pc:sldMk cId="1639791326" sldId="378"/>
        </pc:sldMkLst>
        <pc:picChg chg="add mod">
          <ac:chgData name="Mr S McNeill" userId="S::s.mcneill@oakwoodacademy.org.uk::6e724fb2-b9bb-4cc7-a1a3-10b9ab9ebf2f" providerId="AD" clId="Web-{4E3FE23D-3140-218C-0A53-E82B3ED5579D}" dt="2023-06-20T14:01:52.443" v="1" actId="1076"/>
          <ac:picMkLst>
            <pc:docMk/>
            <pc:sldMk cId="1639791326" sldId="378"/>
            <ac:picMk id="9" creationId="{57CEA1BD-3AAE-DD5D-2168-B4C3B85DBF9E}"/>
          </ac:picMkLst>
        </pc:picChg>
      </pc:sldChg>
    </pc:docChg>
  </pc:docChgLst>
  <pc:docChgLst>
    <pc:chgData name="Mr A Mollason" userId="S::a.molloson@oakwoodacademy.org.uk::97ec07f4-4587-4df8-b5d3-cb8a193406e1" providerId="AD" clId="Web-{F86AB7FD-EE6F-2822-C894-70E6AD52E3C0}"/>
    <pc:docChg chg="modSld">
      <pc:chgData name="Mr A Mollason" userId="S::a.molloson@oakwoodacademy.org.uk::97ec07f4-4587-4df8-b5d3-cb8a193406e1" providerId="AD" clId="Web-{F86AB7FD-EE6F-2822-C894-70E6AD52E3C0}" dt="2023-06-14T10:03:33.730" v="0" actId="14100"/>
      <pc:docMkLst>
        <pc:docMk/>
      </pc:docMkLst>
      <pc:sldChg chg="modSp">
        <pc:chgData name="Mr A Mollason" userId="S::a.molloson@oakwoodacademy.org.uk::97ec07f4-4587-4df8-b5d3-cb8a193406e1" providerId="AD" clId="Web-{F86AB7FD-EE6F-2822-C894-70E6AD52E3C0}" dt="2023-06-14T10:03:33.730" v="0" actId="14100"/>
        <pc:sldMkLst>
          <pc:docMk/>
          <pc:sldMk cId="689655962" sldId="505"/>
        </pc:sldMkLst>
        <pc:picChg chg="mod">
          <ac:chgData name="Mr A Mollason" userId="S::a.molloson@oakwoodacademy.org.uk::97ec07f4-4587-4df8-b5d3-cb8a193406e1" providerId="AD" clId="Web-{F86AB7FD-EE6F-2822-C894-70E6AD52E3C0}" dt="2023-06-14T10:03:33.730" v="0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r S McNeill" userId="S::s.mcneill@oakwoodacademy.org.uk::6e724fb2-b9bb-4cc7-a1a3-10b9ab9ebf2f" providerId="AD" clId="Web-{14DE2C54-3ECE-7A14-95ED-9F8909973488}"/>
    <pc:docChg chg="modSld">
      <pc:chgData name="Mr S McNeill" userId="S::s.mcneill@oakwoodacademy.org.uk::6e724fb2-b9bb-4cc7-a1a3-10b9ab9ebf2f" providerId="AD" clId="Web-{14DE2C54-3ECE-7A14-95ED-9F8909973488}" dt="2023-06-19T09:39:38.200" v="4" actId="20577"/>
      <pc:docMkLst>
        <pc:docMk/>
      </pc:docMkLst>
      <pc:sldChg chg="modSp">
        <pc:chgData name="Mr S McNeill" userId="S::s.mcneill@oakwoodacademy.org.uk::6e724fb2-b9bb-4cc7-a1a3-10b9ab9ebf2f" providerId="AD" clId="Web-{14DE2C54-3ECE-7A14-95ED-9F8909973488}" dt="2023-06-19T09:39:38.200" v="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14DE2C54-3ECE-7A14-95ED-9F8909973488}" dt="2023-06-19T09:39:38.200" v="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S Sanderson" userId="S::s.sanderson@oakwoodacademy.org.uk::101db1de-ce64-460a-a3cf-2294c221df4c" providerId="AD" clId="Web-{44E00248-0545-E128-F09B-6CF08CC3FD5E}"/>
    <pc:docChg chg="modSld">
      <pc:chgData name="Miss S Sanderson" userId="S::s.sanderson@oakwoodacademy.org.uk::101db1de-ce64-460a-a3cf-2294c221df4c" providerId="AD" clId="Web-{44E00248-0545-E128-F09B-6CF08CC3FD5E}" dt="2024-01-25T10:59:46.302" v="0" actId="1076"/>
      <pc:docMkLst>
        <pc:docMk/>
      </pc:docMkLst>
      <pc:sldChg chg="modSp">
        <pc:chgData name="Miss S Sanderson" userId="S::s.sanderson@oakwoodacademy.org.uk::101db1de-ce64-460a-a3cf-2294c221df4c" providerId="AD" clId="Web-{44E00248-0545-E128-F09B-6CF08CC3FD5E}" dt="2024-01-25T10:59:46.302" v="0" actId="1076"/>
        <pc:sldMkLst>
          <pc:docMk/>
          <pc:sldMk cId="1357590352" sldId="309"/>
        </pc:sldMkLst>
        <pc:picChg chg="mod">
          <ac:chgData name="Miss S Sanderson" userId="S::s.sanderson@oakwoodacademy.org.uk::101db1de-ce64-460a-a3cf-2294c221df4c" providerId="AD" clId="Web-{44E00248-0545-E128-F09B-6CF08CC3FD5E}" dt="2024-01-25T10:59:46.302" v="0" actId="1076"/>
          <ac:picMkLst>
            <pc:docMk/>
            <pc:sldMk cId="1357590352" sldId="309"/>
            <ac:picMk id="7" creationId="{B167F383-C531-79A5-F757-1C54431ED8C8}"/>
          </ac:picMkLst>
        </pc:picChg>
      </pc:sldChg>
    </pc:docChg>
  </pc:docChgLst>
  <pc:docChgLst>
    <pc:chgData name="Mrs C Cumberpatch" userId="S::c.cumberpatch@oakwoodacademy.org.uk::1c6c2f22-5458-4376-bb1f-f499918fe724" providerId="AD" clId="Web-{D800BB4D-08DA-0301-D93E-AC0488EA6515}"/>
    <pc:docChg chg="modSld">
      <pc:chgData name="Mrs C Cumberpatch" userId="S::c.cumberpatch@oakwoodacademy.org.uk::1c6c2f22-5458-4376-bb1f-f499918fe724" providerId="AD" clId="Web-{D800BB4D-08DA-0301-D93E-AC0488EA6515}" dt="2023-06-06T09:43:33.020" v="0" actId="1076"/>
      <pc:docMkLst>
        <pc:docMk/>
      </pc:docMkLst>
      <pc:sldChg chg="modSp">
        <pc:chgData name="Mrs C Cumberpatch" userId="S::c.cumberpatch@oakwoodacademy.org.uk::1c6c2f22-5458-4376-bb1f-f499918fe724" providerId="AD" clId="Web-{D800BB4D-08DA-0301-D93E-AC0488EA6515}" dt="2023-06-06T09:43:33.020" v="0" actId="1076"/>
        <pc:sldMkLst>
          <pc:docMk/>
          <pc:sldMk cId="1722304061" sldId="460"/>
        </pc:sldMkLst>
        <pc:picChg chg="mod">
          <ac:chgData name="Mrs C Cumberpatch" userId="S::c.cumberpatch@oakwoodacademy.org.uk::1c6c2f22-5458-4376-bb1f-f499918fe724" providerId="AD" clId="Web-{D800BB4D-08DA-0301-D93E-AC0488EA6515}" dt="2023-06-06T09:43:33.020" v="0" actId="1076"/>
          <ac:picMkLst>
            <pc:docMk/>
            <pc:sldMk cId="1722304061" sldId="460"/>
            <ac:picMk id="15" creationId="{02EAC1E5-62BF-1ACE-1328-2004C2796956}"/>
          </ac:picMkLst>
        </pc:picChg>
      </pc:sldChg>
    </pc:docChg>
  </pc:docChgLst>
  <pc:docChgLst>
    <pc:chgData name="Mrs K Jane" userId="S::k.jane@oakwoodacademy.org.uk::d9f48642-3057-4a70-867d-66c1f352d0a7" providerId="AD" clId="Web-{287FE897-8473-E0DA-FC94-35AACD771ACC}"/>
    <pc:docChg chg="addSld delSld">
      <pc:chgData name="Mrs K Jane" userId="S::k.jane@oakwoodacademy.org.uk::d9f48642-3057-4a70-867d-66c1f352d0a7" providerId="AD" clId="Web-{287FE897-8473-E0DA-FC94-35AACD771ACC}" dt="2023-10-12T12:39:38.787" v="1"/>
      <pc:docMkLst>
        <pc:docMk/>
      </pc:docMkLst>
      <pc:sldChg chg="del">
        <pc:chgData name="Mrs K Jane" userId="S::k.jane@oakwoodacademy.org.uk::d9f48642-3057-4a70-867d-66c1f352d0a7" providerId="AD" clId="Web-{287FE897-8473-E0DA-FC94-35AACD771ACC}" dt="2023-10-12T12:39:38.787" v="1"/>
        <pc:sldMkLst>
          <pc:docMk/>
          <pc:sldMk cId="1585237460" sldId="573"/>
        </pc:sldMkLst>
      </pc:sldChg>
      <pc:sldChg chg="add">
        <pc:chgData name="Mrs K Jane" userId="S::k.jane@oakwoodacademy.org.uk::d9f48642-3057-4a70-867d-66c1f352d0a7" providerId="AD" clId="Web-{287FE897-8473-E0DA-FC94-35AACD771ACC}" dt="2023-10-12T12:39:35.287" v="0"/>
        <pc:sldMkLst>
          <pc:docMk/>
          <pc:sldMk cId="985125093" sldId="577"/>
        </pc:sldMkLst>
      </pc:sldChg>
    </pc:docChg>
  </pc:docChgLst>
  <pc:docChgLst>
    <pc:chgData name="Mr S McNeill" userId="S::s.mcneill@oakwoodacademy.org.uk::6e724fb2-b9bb-4cc7-a1a3-10b9ab9ebf2f" providerId="AD" clId="Web-{85E1DFE2-D0E6-9244-63B6-51A122D6D53E}"/>
    <pc:docChg chg="modSld">
      <pc:chgData name="Mr S McNeill" userId="S::s.mcneill@oakwoodacademy.org.uk::6e724fb2-b9bb-4cc7-a1a3-10b9ab9ebf2f" providerId="AD" clId="Web-{85E1DFE2-D0E6-9244-63B6-51A122D6D53E}" dt="2024-01-22T08:18:17.518" v="4" actId="20577"/>
      <pc:docMkLst>
        <pc:docMk/>
      </pc:docMkLst>
      <pc:sldChg chg="modSp">
        <pc:chgData name="Mr S McNeill" userId="S::s.mcneill@oakwoodacademy.org.uk::6e724fb2-b9bb-4cc7-a1a3-10b9ab9ebf2f" providerId="AD" clId="Web-{85E1DFE2-D0E6-9244-63B6-51A122D6D53E}" dt="2024-01-22T08:18:17.518" v="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5E1DFE2-D0E6-9244-63B6-51A122D6D53E}" dt="2024-01-22T08:18:17.518" v="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s J Beswick" userId="S::j.beswick@oakwoodacademy.org.uk::04251d70-9049-4869-9ef9-b806ec5b4c70" providerId="AD" clId="Web-{784B2EA9-E857-8E9A-B47B-C548DEE6E5C7}"/>
    <pc:docChg chg="modSld">
      <pc:chgData name="Ms J Beswick" userId="S::j.beswick@oakwoodacademy.org.uk::04251d70-9049-4869-9ef9-b806ec5b4c70" providerId="AD" clId="Web-{784B2EA9-E857-8E9A-B47B-C548DEE6E5C7}" dt="2023-07-06T10:01:20.876" v="0"/>
      <pc:docMkLst>
        <pc:docMk/>
      </pc:docMkLst>
      <pc:sldChg chg="delSp">
        <pc:chgData name="Ms J Beswick" userId="S::j.beswick@oakwoodacademy.org.uk::04251d70-9049-4869-9ef9-b806ec5b4c70" providerId="AD" clId="Web-{784B2EA9-E857-8E9A-B47B-C548DEE6E5C7}" dt="2023-07-06T10:01:20.876" v="0"/>
        <pc:sldMkLst>
          <pc:docMk/>
          <pc:sldMk cId="689655962" sldId="505"/>
        </pc:sldMkLst>
        <pc:picChg chg="del">
          <ac:chgData name="Ms J Beswick" userId="S::j.beswick@oakwoodacademy.org.uk::04251d70-9049-4869-9ef9-b806ec5b4c70" providerId="AD" clId="Web-{784B2EA9-E857-8E9A-B47B-C548DEE6E5C7}" dt="2023-07-06T10:01:20.876" v="0"/>
          <ac:picMkLst>
            <pc:docMk/>
            <pc:sldMk cId="689655962" sldId="505"/>
            <ac:picMk id="7" creationId="{F72293D7-AFD6-9BAB-674C-F7021318D576}"/>
          </ac:picMkLst>
        </pc:picChg>
      </pc:sldChg>
    </pc:docChg>
  </pc:docChgLst>
  <pc:docChgLst>
    <pc:chgData name="Mrs K Jane" userId="S::k.jane@oakwoodacademy.org.uk::d9f48642-3057-4a70-867d-66c1f352d0a7" providerId="AD" clId="Web-{A1C37BF2-7350-5AAF-8E51-3FC1348EF018}"/>
    <pc:docChg chg="addSld delSld modSld sldOrd">
      <pc:chgData name="Mrs K Jane" userId="S::k.jane@oakwoodacademy.org.uk::d9f48642-3057-4a70-867d-66c1f352d0a7" providerId="AD" clId="Web-{A1C37BF2-7350-5AAF-8E51-3FC1348EF018}" dt="2023-03-16T11:47:28.639" v="188" actId="1076"/>
      <pc:docMkLst>
        <pc:docMk/>
      </pc:docMkLst>
      <pc:sldChg chg="addSp modSp">
        <pc:chgData name="Mrs K Jane" userId="S::k.jane@oakwoodacademy.org.uk::d9f48642-3057-4a70-867d-66c1f352d0a7" providerId="AD" clId="Web-{A1C37BF2-7350-5AAF-8E51-3FC1348EF018}" dt="2023-03-16T11:37:49.199" v="87" actId="1076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A1C37BF2-7350-5AAF-8E51-3FC1348EF018}" dt="2023-03-16T11:37:39.448" v="85" actId="20577"/>
          <ac:spMkLst>
            <pc:docMk/>
            <pc:sldMk cId="527756420" sldId="395"/>
            <ac:spMk id="3" creationId="{600FAB25-786C-F038-2D29-94884C8A1583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37:46.511" v="86" actId="1076"/>
          <ac:spMkLst>
            <pc:docMk/>
            <pc:sldMk cId="527756420" sldId="395"/>
            <ac:spMk id="9" creationId="{71B9287C-5B53-6381-1111-5F49A7186A3A}"/>
          </ac:spMkLst>
        </pc:spChg>
        <pc:graphicFrameChg chg="mod">
          <ac:chgData name="Mrs K Jane" userId="S::k.jane@oakwoodacademy.org.uk::d9f48642-3057-4a70-867d-66c1f352d0a7" providerId="AD" clId="Web-{A1C37BF2-7350-5AAF-8E51-3FC1348EF018}" dt="2023-03-16T11:36:16.584" v="48" actId="1076"/>
          <ac:graphicFrameMkLst>
            <pc:docMk/>
            <pc:sldMk cId="527756420" sldId="395"/>
            <ac:graphicFrameMk id="6" creationId="{039F1279-2148-BA35-0788-6BF05621215D}"/>
          </ac:graphicFrameMkLst>
        </pc:graphicFrameChg>
        <pc:graphicFrameChg chg="mod">
          <ac:chgData name="Mrs K Jane" userId="S::k.jane@oakwoodacademy.org.uk::d9f48642-3057-4a70-867d-66c1f352d0a7" providerId="AD" clId="Web-{A1C37BF2-7350-5AAF-8E51-3FC1348EF018}" dt="2023-03-16T11:36:19.818" v="49" actId="1076"/>
          <ac:graphicFrameMkLst>
            <pc:docMk/>
            <pc:sldMk cId="527756420" sldId="395"/>
            <ac:graphicFrameMk id="8" creationId="{22DF6C0B-D443-7D45-1D61-60A13B2C740C}"/>
          </ac:graphicFrameMkLst>
        </pc:graphicFrameChg>
        <pc:graphicFrameChg chg="mod">
          <ac:chgData name="Mrs K Jane" userId="S::k.jane@oakwoodacademy.org.uk::d9f48642-3057-4a70-867d-66c1f352d0a7" providerId="AD" clId="Web-{A1C37BF2-7350-5AAF-8E51-3FC1348EF018}" dt="2023-03-16T11:36:23.209" v="50" actId="1076"/>
          <ac:graphicFrameMkLst>
            <pc:docMk/>
            <pc:sldMk cId="527756420" sldId="395"/>
            <ac:graphicFrameMk id="10" creationId="{875FC3F3-43F6-BCE6-4BA2-95AB5C6CAF02}"/>
          </ac:graphicFrameMkLst>
        </pc:graphicFrameChg>
        <pc:graphicFrameChg chg="mod">
          <ac:chgData name="Mrs K Jane" userId="S::k.jane@oakwoodacademy.org.uk::d9f48642-3057-4a70-867d-66c1f352d0a7" providerId="AD" clId="Web-{A1C37BF2-7350-5AAF-8E51-3FC1348EF018}" dt="2023-03-16T11:36:13.865" v="47" actId="1076"/>
          <ac:graphicFrameMkLst>
            <pc:docMk/>
            <pc:sldMk cId="527756420" sldId="395"/>
            <ac:graphicFrameMk id="14" creationId="{89C815D3-31B8-6C73-5F89-CECF2EB7AB42}"/>
          </ac:graphicFrameMkLst>
        </pc:graphicFrameChg>
        <pc:picChg chg="add mod">
          <ac:chgData name="Mrs K Jane" userId="S::k.jane@oakwoodacademy.org.uk::d9f48642-3057-4a70-867d-66c1f352d0a7" providerId="AD" clId="Web-{A1C37BF2-7350-5AAF-8E51-3FC1348EF018}" dt="2023-03-16T11:37:49.199" v="87" actId="1076"/>
          <ac:picMkLst>
            <pc:docMk/>
            <pc:sldMk cId="527756420" sldId="395"/>
            <ac:picMk id="12" creationId="{B44430C8-0039-708B-15A1-B21E0441F8E9}"/>
          </ac:picMkLst>
        </pc:picChg>
      </pc:sldChg>
      <pc:sldChg chg="delSp modSp del">
        <pc:chgData name="Mrs K Jane" userId="S::k.jane@oakwoodacademy.org.uk::d9f48642-3057-4a70-867d-66c1f352d0a7" providerId="AD" clId="Web-{A1C37BF2-7350-5AAF-8E51-3FC1348EF018}" dt="2023-03-16T11:36:08.208" v="46"/>
        <pc:sldMkLst>
          <pc:docMk/>
          <pc:sldMk cId="2924049599" sldId="396"/>
        </pc:sldMkLst>
        <pc:spChg chg="del">
          <ac:chgData name="Mrs K Jane" userId="S::k.jane@oakwoodacademy.org.uk::d9f48642-3057-4a70-867d-66c1f352d0a7" providerId="AD" clId="Web-{A1C37BF2-7350-5AAF-8E51-3FC1348EF018}" dt="2023-03-16T11:35:29.690" v="38"/>
          <ac:spMkLst>
            <pc:docMk/>
            <pc:sldMk cId="2924049599" sldId="396"/>
            <ac:spMk id="4" creationId="{3F7C898D-EDF4-6F93-EDCE-2FBD310F9B5C}"/>
          </ac:spMkLst>
        </pc:spChg>
        <pc:spChg chg="mod">
          <ac:chgData name="Mrs K Jane" userId="S::k.jane@oakwoodacademy.org.uk::d9f48642-3057-4a70-867d-66c1f352d0a7" providerId="AD" clId="Web-{A1C37BF2-7350-5AAF-8E51-3FC1348EF018}" dt="2023-03-16T11:33:56.388" v="4" actId="1076"/>
          <ac:spMkLst>
            <pc:docMk/>
            <pc:sldMk cId="2924049599" sldId="396"/>
            <ac:spMk id="8" creationId="{A7454F27-D296-298F-B710-16F61406998C}"/>
          </ac:spMkLst>
        </pc:spChg>
        <pc:graphicFrameChg chg="del">
          <ac:chgData name="Mrs K Jane" userId="S::k.jane@oakwoodacademy.org.uk::d9f48642-3057-4a70-867d-66c1f352d0a7" providerId="AD" clId="Web-{A1C37BF2-7350-5AAF-8E51-3FC1348EF018}" dt="2023-03-16T11:33:52.419" v="3"/>
          <ac:graphicFrameMkLst>
            <pc:docMk/>
            <pc:sldMk cId="2924049599" sldId="396"/>
            <ac:graphicFrameMk id="3" creationId="{1D75697E-472B-F546-C5A7-FEE0D0FDAB9D}"/>
          </ac:graphicFrameMkLst>
        </pc:graphicFrameChg>
        <pc:picChg chg="del mod">
          <ac:chgData name="Mrs K Jane" userId="S::k.jane@oakwoodacademy.org.uk::d9f48642-3057-4a70-867d-66c1f352d0a7" providerId="AD" clId="Web-{A1C37BF2-7350-5AAF-8E51-3FC1348EF018}" dt="2023-03-16T11:36:01.849" v="45"/>
          <ac:picMkLst>
            <pc:docMk/>
            <pc:sldMk cId="2924049599" sldId="396"/>
            <ac:picMk id="7" creationId="{59C9F322-546D-FC93-275A-A43646C9CFF5}"/>
          </ac:picMkLst>
        </pc:picChg>
      </pc:sldChg>
      <pc:sldChg chg="addSp delSp modSp new mod ord setBg">
        <pc:chgData name="Mrs K Jane" userId="S::k.jane@oakwoodacademy.org.uk::d9f48642-3057-4a70-867d-66c1f352d0a7" providerId="AD" clId="Web-{A1C37BF2-7350-5AAF-8E51-3FC1348EF018}" dt="2023-03-16T11:47:28.639" v="188" actId="1076"/>
        <pc:sldMkLst>
          <pc:docMk/>
          <pc:sldMk cId="4107948934" sldId="458"/>
        </pc:sldMkLst>
        <pc:spChg chg="del">
          <ac:chgData name="Mrs K Jane" userId="S::k.jane@oakwoodacademy.org.uk::d9f48642-3057-4a70-867d-66c1f352d0a7" providerId="AD" clId="Web-{A1C37BF2-7350-5AAF-8E51-3FC1348EF018}" dt="2023-03-16T11:33:32.262" v="1"/>
          <ac:spMkLst>
            <pc:docMk/>
            <pc:sldMk cId="4107948934" sldId="458"/>
            <ac:spMk id="2" creationId="{B50A07AB-26AA-A9F3-6058-7C3A39EF4FDD}"/>
          </ac:spMkLst>
        </pc:spChg>
        <pc:spChg chg="del">
          <ac:chgData name="Mrs K Jane" userId="S::k.jane@oakwoodacademy.org.uk::d9f48642-3057-4a70-867d-66c1f352d0a7" providerId="AD" clId="Web-{A1C37BF2-7350-5AAF-8E51-3FC1348EF018}" dt="2023-03-16T11:33:34.449" v="2"/>
          <ac:spMkLst>
            <pc:docMk/>
            <pc:sldMk cId="4107948934" sldId="458"/>
            <ac:spMk id="3" creationId="{3755E9A4-C682-7401-7211-A4C930FAE6A5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38:26.873" v="94" actId="1076"/>
          <ac:spMkLst>
            <pc:docMk/>
            <pc:sldMk cId="4107948934" sldId="458"/>
            <ac:spMk id="4" creationId="{61675DCB-F430-B218-D539-A359036118F2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43:56.548" v="153" actId="20577"/>
          <ac:spMkLst>
            <pc:docMk/>
            <pc:sldMk cId="4107948934" sldId="458"/>
            <ac:spMk id="7" creationId="{1004EAC3-61F4-17A4-192A-38022DA6CC84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44:48.551" v="171" actId="1076"/>
          <ac:spMkLst>
            <pc:docMk/>
            <pc:sldMk cId="4107948934" sldId="458"/>
            <ac:spMk id="9" creationId="{4C353A8D-042C-3BB7-34BA-01D22CDCFD75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1" creationId="{A21FCE60-ECDB-49B1-A5CA-E834A33FEE46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3" creationId="{4E3AE8C3-8F65-40F4-BABE-E70F3830147B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5" creationId="{E2FC4764-B8D5-4F87-95DB-3125B2D12855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7" creationId="{B4C1654F-94F5-497E-8ECF-F2A7E84D6A63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9" creationId="{38FAA1A1-D861-433F-88FA-1E9D6FD31D11}"/>
          </ac:spMkLst>
        </pc:spChg>
        <pc:picChg chg="add mod">
          <ac:chgData name="Mrs K Jane" userId="S::k.jane@oakwoodacademy.org.uk::d9f48642-3057-4a70-867d-66c1f352d0a7" providerId="AD" clId="Web-{A1C37BF2-7350-5AAF-8E51-3FC1348EF018}" dt="2023-03-16T11:38:30.935" v="95" actId="1076"/>
          <ac:picMkLst>
            <pc:docMk/>
            <pc:sldMk cId="4107948934" sldId="458"/>
            <ac:picMk id="6" creationId="{133DC728-9029-70C2-0EA9-5EEFD7E0D1C6}"/>
          </ac:picMkLst>
        </pc:picChg>
        <pc:picChg chg="add mod">
          <ac:chgData name="Mrs K Jane" userId="S::k.jane@oakwoodacademy.org.uk::d9f48642-3057-4a70-867d-66c1f352d0a7" providerId="AD" clId="Web-{A1C37BF2-7350-5AAF-8E51-3FC1348EF018}" dt="2023-03-16T11:46:57.356" v="186" actId="1076"/>
          <ac:picMkLst>
            <pc:docMk/>
            <pc:sldMk cId="4107948934" sldId="458"/>
            <ac:picMk id="8" creationId="{B2D2B656-44BE-0574-69D2-1ED287337F1A}"/>
          </ac:picMkLst>
        </pc:picChg>
        <pc:picChg chg="add mod">
          <ac:chgData name="Mrs K Jane" userId="S::k.jane@oakwoodacademy.org.uk::d9f48642-3057-4a70-867d-66c1f352d0a7" providerId="AD" clId="Web-{A1C37BF2-7350-5AAF-8E51-3FC1348EF018}" dt="2023-03-16T11:46:55.574" v="185" actId="1076"/>
          <ac:picMkLst>
            <pc:docMk/>
            <pc:sldMk cId="4107948934" sldId="458"/>
            <ac:picMk id="10" creationId="{B3B8D785-0D4A-53F4-448A-8334769D43C3}"/>
          </ac:picMkLst>
        </pc:picChg>
        <pc:picChg chg="add mod">
          <ac:chgData name="Mrs K Jane" userId="S::k.jane@oakwoodacademy.org.uk::d9f48642-3057-4a70-867d-66c1f352d0a7" providerId="AD" clId="Web-{A1C37BF2-7350-5AAF-8E51-3FC1348EF018}" dt="2023-03-16T11:47:28.639" v="188" actId="1076"/>
          <ac:picMkLst>
            <pc:docMk/>
            <pc:sldMk cId="4107948934" sldId="458"/>
            <ac:picMk id="12" creationId="{896E6CF5-5EF2-4295-8991-DFD64296A088}"/>
          </ac:picMkLst>
        </pc:picChg>
      </pc:sldChg>
    </pc:docChg>
  </pc:docChgLst>
  <pc:docChgLst>
    <pc:chgData name="Mr J Hunt" userId="S::j.hunt@oakwoodacademy.org.uk::c2a5f0b3-16e4-4b6d-a0a0-8d166ab38ae0" providerId="AD" clId="Web-{4485A0E4-C844-F0E7-8483-6B6E5F40A614}"/>
    <pc:docChg chg="modSld">
      <pc:chgData name="Mr J Hunt" userId="S::j.hunt@oakwoodacademy.org.uk::c2a5f0b3-16e4-4b6d-a0a0-8d166ab38ae0" providerId="AD" clId="Web-{4485A0E4-C844-F0E7-8483-6B6E5F40A614}" dt="2023-07-04T09:56:22.634" v="2" actId="14100"/>
      <pc:docMkLst>
        <pc:docMk/>
      </pc:docMkLst>
      <pc:sldChg chg="modSp">
        <pc:chgData name="Mr J Hunt" userId="S::j.hunt@oakwoodacademy.org.uk::c2a5f0b3-16e4-4b6d-a0a0-8d166ab38ae0" providerId="AD" clId="Web-{4485A0E4-C844-F0E7-8483-6B6E5F40A614}" dt="2023-07-04T09:56:22.634" v="2" actId="14100"/>
        <pc:sldMkLst>
          <pc:docMk/>
          <pc:sldMk cId="4133891894" sldId="550"/>
        </pc:sldMkLst>
        <pc:picChg chg="mod">
          <ac:chgData name="Mr J Hunt" userId="S::j.hunt@oakwoodacademy.org.uk::c2a5f0b3-16e4-4b6d-a0a0-8d166ab38ae0" providerId="AD" clId="Web-{4485A0E4-C844-F0E7-8483-6B6E5F40A614}" dt="2023-07-04T09:55:40.696" v="0" actId="14100"/>
          <ac:picMkLst>
            <pc:docMk/>
            <pc:sldMk cId="4133891894" sldId="550"/>
            <ac:picMk id="1032" creationId="{00000000-0000-0000-0000-000000000000}"/>
          </ac:picMkLst>
        </pc:picChg>
        <pc:picChg chg="mod">
          <ac:chgData name="Mr J Hunt" userId="S::j.hunt@oakwoodacademy.org.uk::c2a5f0b3-16e4-4b6d-a0a0-8d166ab38ae0" providerId="AD" clId="Web-{4485A0E4-C844-F0E7-8483-6B6E5F40A614}" dt="2023-07-04T09:56:22.634" v="2" actId="14100"/>
          <ac:picMkLst>
            <pc:docMk/>
            <pc:sldMk cId="4133891894" sldId="550"/>
            <ac:picMk id="1034" creationId="{00000000-0000-0000-0000-000000000000}"/>
          </ac:picMkLst>
        </pc:picChg>
        <pc:picChg chg="mod">
          <ac:chgData name="Mr J Hunt" userId="S::j.hunt@oakwoodacademy.org.uk::c2a5f0b3-16e4-4b6d-a0a0-8d166ab38ae0" providerId="AD" clId="Web-{4485A0E4-C844-F0E7-8483-6B6E5F40A614}" dt="2023-07-04T09:56:19.728" v="1" actId="14100"/>
          <ac:picMkLst>
            <pc:docMk/>
            <pc:sldMk cId="4133891894" sldId="550"/>
            <ac:picMk id="1036" creationId="{00000000-0000-0000-0000-000000000000}"/>
          </ac:picMkLst>
        </pc:picChg>
      </pc:sldChg>
    </pc:docChg>
  </pc:docChgLst>
  <pc:docChgLst>
    <pc:chgData name="Mrs G Pettifor" userId="S::g.pettifor@oakwoodacademy.org.uk::deaba718-4bed-4472-9a2f-8251efe8b8f8" providerId="AD" clId="Web-{FAFF3396-978A-1EDE-69DB-6DB53256F68D}"/>
    <pc:docChg chg="modSld">
      <pc:chgData name="Mrs G Pettifor" userId="S::g.pettifor@oakwoodacademy.org.uk::deaba718-4bed-4472-9a2f-8251efe8b8f8" providerId="AD" clId="Web-{FAFF3396-978A-1EDE-69DB-6DB53256F68D}" dt="2023-09-10T15:44:27.080" v="42" actId="20577"/>
      <pc:docMkLst>
        <pc:docMk/>
      </pc:docMkLst>
      <pc:sldChg chg="modSp">
        <pc:chgData name="Mrs G Pettifor" userId="S::g.pettifor@oakwoodacademy.org.uk::deaba718-4bed-4472-9a2f-8251efe8b8f8" providerId="AD" clId="Web-{FAFF3396-978A-1EDE-69DB-6DB53256F68D}" dt="2023-09-10T15:44:27.080" v="42" actId="20577"/>
        <pc:sldMkLst>
          <pc:docMk/>
          <pc:sldMk cId="1722304061" sldId="460"/>
        </pc:sldMkLst>
        <pc:spChg chg="mod">
          <ac:chgData name="Mrs G Pettifor" userId="S::g.pettifor@oakwoodacademy.org.uk::deaba718-4bed-4472-9a2f-8251efe8b8f8" providerId="AD" clId="Web-{FAFF3396-978A-1EDE-69DB-6DB53256F68D}" dt="2023-09-10T15:44:27.080" v="4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20392D27-328A-C0A0-8F98-4653685731FA}"/>
    <pc:docChg chg="addSld modSld">
      <pc:chgData name="Miss G MacNaughton" userId="S::g.macnaughton@oakwoodacademy.org.uk::b20ee1b3-b22d-493d-a4a8-3e38676e88b8" providerId="AD" clId="Web-{20392D27-328A-C0A0-8F98-4653685731FA}" dt="2023-07-17T08:38:59.926" v="107" actId="20577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20392D27-328A-C0A0-8F98-4653685731FA}" dt="2023-07-17T08:38:59.926" v="107" actId="20577"/>
        <pc:sldMkLst>
          <pc:docMk/>
          <pc:sldMk cId="1498979907" sldId="550"/>
        </pc:sldMkLst>
        <pc:spChg chg="mod">
          <ac:chgData name="Miss G MacNaughton" userId="S::g.macnaughton@oakwoodacademy.org.uk::b20ee1b3-b22d-493d-a4a8-3e38676e88b8" providerId="AD" clId="Web-{20392D27-328A-C0A0-8F98-4653685731FA}" dt="2023-07-17T08:38:59.926" v="107" actId="20577"/>
          <ac:spMkLst>
            <pc:docMk/>
            <pc:sldMk cId="1498979907" sldId="550"/>
            <ac:spMk id="2" creationId="{84A7D8BE-60FC-4605-3BDC-40D2B55E076E}"/>
          </ac:spMkLst>
        </pc:spChg>
        <pc:spChg chg="del">
          <ac:chgData name="Miss G MacNaughton" userId="S::g.macnaughton@oakwoodacademy.org.uk::b20ee1b3-b22d-493d-a4a8-3e38676e88b8" providerId="AD" clId="Web-{20392D27-328A-C0A0-8F98-4653685731FA}" dt="2023-07-17T08:31:18.993" v="1"/>
          <ac:spMkLst>
            <pc:docMk/>
            <pc:sldMk cId="1498979907" sldId="550"/>
            <ac:spMk id="3" creationId="{B0D2B030-93EC-46EB-1987-BA6AE0A10420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2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4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6" creationId="{9C32534C-2424-4B09-A24B-016AAA8055E2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8" creationId="{2B94E7D1-8CB6-489C-AB04-FF0A8138CCF8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20" creationId="{F97B9025-D4FE-443B-A8B5-9D6F25760992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22" creationId="{816A59F2-F0EB-4A27-A9BB-A476677D7C4F}"/>
          </ac:spMkLst>
        </pc:spChg>
        <pc:picChg chg="add mod or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4" creationId="{E360FAAF-2431-24DD-12C4-70852191370B}"/>
          </ac:picMkLst>
        </pc:picChg>
        <pc:picChg chg="add mod or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5" creationId="{6FD6B1A8-984C-7763-7AF3-14F70B307263}"/>
          </ac:picMkLst>
        </pc:picChg>
        <pc:picChg chg="add mo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6" creationId="{80388AEA-3CD3-8032-924F-01B574374E45}"/>
          </ac:picMkLst>
        </pc:picChg>
        <pc:picChg chg="add mo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7" creationId="{4DD89C69-F0FF-5446-DFFE-AF4EF4B28A73}"/>
          </ac:picMkLst>
        </pc:picChg>
        <pc:picChg chg="add mod modCrop">
          <ac:chgData name="Miss G MacNaughton" userId="S::g.macnaughton@oakwoodacademy.org.uk::b20ee1b3-b22d-493d-a4a8-3e38676e88b8" providerId="AD" clId="Web-{20392D27-328A-C0A0-8F98-4653685731FA}" dt="2023-07-17T08:35:58.453" v="12"/>
          <ac:picMkLst>
            <pc:docMk/>
            <pc:sldMk cId="1498979907" sldId="550"/>
            <ac:picMk id="8" creationId="{57FC8B6B-C750-F0A0-E62F-5E5D07DF6341}"/>
          </ac:picMkLst>
        </pc:picChg>
      </pc:sldChg>
    </pc:docChg>
  </pc:docChgLst>
  <pc:docChgLst>
    <pc:chgData name="Mr S McNeill" userId="S::s.mcneill@oakwoodacademy.org.uk::6e724fb2-b9bb-4cc7-a1a3-10b9ab9ebf2f" providerId="AD" clId="Web-{C9979DE1-5CE0-8E06-81FC-31E68D9D616F}"/>
    <pc:docChg chg="delSld modSld">
      <pc:chgData name="Mr S McNeill" userId="S::s.mcneill@oakwoodacademy.org.uk::6e724fb2-b9bb-4cc7-a1a3-10b9ab9ebf2f" providerId="AD" clId="Web-{C9979DE1-5CE0-8E06-81FC-31E68D9D616F}" dt="2023-03-12T12:47:56.059" v="41"/>
      <pc:docMkLst>
        <pc:docMk/>
      </pc:docMkLst>
      <pc:sldChg chg="modSp">
        <pc:chgData name="Mr S McNeill" userId="S::s.mcneill@oakwoodacademy.org.uk::6e724fb2-b9bb-4cc7-a1a3-10b9ab9ebf2f" providerId="AD" clId="Web-{C9979DE1-5CE0-8E06-81FC-31E68D9D616F}" dt="2023-03-12T12:47:56.059" v="4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C9979DE1-5CE0-8E06-81FC-31E68D9D616F}" dt="2023-03-12T12:47:56.059" v="4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delSp">
        <pc:chgData name="Mr S McNeill" userId="S::s.mcneill@oakwoodacademy.org.uk::6e724fb2-b9bb-4cc7-a1a3-10b9ab9ebf2f" providerId="AD" clId="Web-{C9979DE1-5CE0-8E06-81FC-31E68D9D616F}" dt="2023-03-12T12:47:34.559" v="5"/>
        <pc:sldMkLst>
          <pc:docMk/>
          <pc:sldMk cId="2687066513" sldId="383"/>
        </pc:sldMkLst>
        <pc:spChg chg="del">
          <ac:chgData name="Mr S McNeill" userId="S::s.mcneill@oakwoodacademy.org.uk::6e724fb2-b9bb-4cc7-a1a3-10b9ab9ebf2f" providerId="AD" clId="Web-{C9979DE1-5CE0-8E06-81FC-31E68D9D616F}" dt="2023-03-12T12:47:28.059" v="1"/>
          <ac:spMkLst>
            <pc:docMk/>
            <pc:sldMk cId="2687066513" sldId="383"/>
            <ac:spMk id="8" creationId="{FD3AEB07-1728-354F-454F-C66C8293FCA9}"/>
          </ac:spMkLst>
        </pc:spChg>
        <pc:spChg chg="del">
          <ac:chgData name="Mr S McNeill" userId="S::s.mcneill@oakwoodacademy.org.uk::6e724fb2-b9bb-4cc7-a1a3-10b9ab9ebf2f" providerId="AD" clId="Web-{C9979DE1-5CE0-8E06-81FC-31E68D9D616F}" dt="2023-03-12T12:47:32.918" v="4"/>
          <ac:spMkLst>
            <pc:docMk/>
            <pc:sldMk cId="2687066513" sldId="383"/>
            <ac:spMk id="10" creationId="{8D6D3533-DF41-AE49-D204-58EC14A1490E}"/>
          </ac:spMkLst>
        </pc:spChg>
        <pc:spChg chg="del">
          <ac:chgData name="Mr S McNeill" userId="S::s.mcneill@oakwoodacademy.org.uk::6e724fb2-b9bb-4cc7-a1a3-10b9ab9ebf2f" providerId="AD" clId="Web-{C9979DE1-5CE0-8E06-81FC-31E68D9D616F}" dt="2023-03-12T12:47:34.559" v="5"/>
          <ac:spMkLst>
            <pc:docMk/>
            <pc:sldMk cId="2687066513" sldId="383"/>
            <ac:spMk id="12" creationId="{10FF0C2E-5403-666D-824F-42E51153CD03}"/>
          </ac:spMkLst>
        </pc:spChg>
        <pc:spChg chg="del">
          <ac:chgData name="Mr S McNeill" userId="S::s.mcneill@oakwoodacademy.org.uk::6e724fb2-b9bb-4cc7-a1a3-10b9ab9ebf2f" providerId="AD" clId="Web-{C9979DE1-5CE0-8E06-81FC-31E68D9D616F}" dt="2023-03-12T12:47:29.106" v="2"/>
          <ac:spMkLst>
            <pc:docMk/>
            <pc:sldMk cId="2687066513" sldId="383"/>
            <ac:spMk id="14" creationId="{A60D7E96-15B9-9A1E-ECC3-BE1F3097DF44}"/>
          </ac:spMkLst>
        </pc:spChg>
        <pc:picChg chg="del">
          <ac:chgData name="Mr S McNeill" userId="S::s.mcneill@oakwoodacademy.org.uk::6e724fb2-b9bb-4cc7-a1a3-10b9ab9ebf2f" providerId="AD" clId="Web-{C9979DE1-5CE0-8E06-81FC-31E68D9D616F}" dt="2023-03-12T12:47:30.840" v="3"/>
          <ac:picMkLst>
            <pc:docMk/>
            <pc:sldMk cId="2687066513" sldId="383"/>
            <ac:picMk id="7" creationId="{A21DDB5D-1189-350E-D0C7-7833DDEC18CE}"/>
          </ac:picMkLst>
        </pc:picChg>
      </pc:sldChg>
      <pc:sldChg chg="del">
        <pc:chgData name="Mr S McNeill" userId="S::s.mcneill@oakwoodacademy.org.uk::6e724fb2-b9bb-4cc7-a1a3-10b9ab9ebf2f" providerId="AD" clId="Web-{C9979DE1-5CE0-8E06-81FC-31E68D9D616F}" dt="2023-03-12T12:47:06.464" v="0"/>
        <pc:sldMkLst>
          <pc:docMk/>
          <pc:sldMk cId="3705053354" sldId="400"/>
        </pc:sldMkLst>
      </pc:sldChg>
    </pc:docChg>
  </pc:docChgLst>
  <pc:docChgLst>
    <pc:chgData name="Mr J Hunt" userId="S::j.hunt@oakwoodacademy.org.uk::c2a5f0b3-16e4-4b6d-a0a0-8d166ab38ae0" providerId="AD" clId="Web-{797E83F1-A20C-700B-8280-877190907651}"/>
    <pc:docChg chg="modSld">
      <pc:chgData name="Mr J Hunt" userId="S::j.hunt@oakwoodacademy.org.uk::c2a5f0b3-16e4-4b6d-a0a0-8d166ab38ae0" providerId="AD" clId="Web-{797E83F1-A20C-700B-8280-877190907651}" dt="2023-05-05T09:52:39.935" v="0" actId="1076"/>
      <pc:docMkLst>
        <pc:docMk/>
      </pc:docMkLst>
      <pc:sldChg chg="modSp">
        <pc:chgData name="Mr J Hunt" userId="S::j.hunt@oakwoodacademy.org.uk::c2a5f0b3-16e4-4b6d-a0a0-8d166ab38ae0" providerId="AD" clId="Web-{797E83F1-A20C-700B-8280-877190907651}" dt="2023-05-05T09:52:39.935" v="0" actId="1076"/>
        <pc:sldMkLst>
          <pc:docMk/>
          <pc:sldMk cId="652029845" sldId="370"/>
        </pc:sldMkLst>
        <pc:picChg chg="mod">
          <ac:chgData name="Mr J Hunt" userId="S::j.hunt@oakwoodacademy.org.uk::c2a5f0b3-16e4-4b6d-a0a0-8d166ab38ae0" providerId="AD" clId="Web-{797E83F1-A20C-700B-8280-877190907651}" dt="2023-05-05T09:52:39.935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18A47DC9-6BE3-3468-05B8-CDC17E09D9D7}"/>
    <pc:docChg chg="addSld modSld">
      <pc:chgData name="Mr S McNeill" userId="S::s.mcneill@oakwoodacademy.org.uk::6e724fb2-b9bb-4cc7-a1a3-10b9ab9ebf2f" providerId="AD" clId="Web-{18A47DC9-6BE3-3468-05B8-CDC17E09D9D7}" dt="2023-06-19T14:37:42.146" v="111" actId="20577"/>
      <pc:docMkLst>
        <pc:docMk/>
      </pc:docMkLst>
      <pc:sldChg chg="addSp delSp modSp new mod setBg">
        <pc:chgData name="Mr S McNeill" userId="S::s.mcneill@oakwoodacademy.org.uk::6e724fb2-b9bb-4cc7-a1a3-10b9ab9ebf2f" providerId="AD" clId="Web-{18A47DC9-6BE3-3468-05B8-CDC17E09D9D7}" dt="2023-06-19T14:37:42.146" v="111" actId="20577"/>
        <pc:sldMkLst>
          <pc:docMk/>
          <pc:sldMk cId="581738847" sldId="544"/>
        </pc:sldMkLst>
        <pc:spChg chg="del">
          <ac:chgData name="Mr S McNeill" userId="S::s.mcneill@oakwoodacademy.org.uk::6e724fb2-b9bb-4cc7-a1a3-10b9ab9ebf2f" providerId="AD" clId="Web-{18A47DC9-6BE3-3468-05B8-CDC17E09D9D7}" dt="2023-06-19T14:32:19.341" v="1"/>
          <ac:spMkLst>
            <pc:docMk/>
            <pc:sldMk cId="581738847" sldId="544"/>
            <ac:spMk id="2" creationId="{29038288-BA21-77F3-4DE1-BE3D3A706F5A}"/>
          </ac:spMkLst>
        </pc:spChg>
        <pc:spChg chg="del">
          <ac:chgData name="Mr S McNeill" userId="S::s.mcneill@oakwoodacademy.org.uk::6e724fb2-b9bb-4cc7-a1a3-10b9ab9ebf2f" providerId="AD" clId="Web-{18A47DC9-6BE3-3468-05B8-CDC17E09D9D7}" dt="2023-06-19T14:32:23.185" v="2"/>
          <ac:spMkLst>
            <pc:docMk/>
            <pc:sldMk cId="581738847" sldId="544"/>
            <ac:spMk id="3" creationId="{ADA84DD2-FB25-BB49-30CD-40B5E1AAAE19}"/>
          </ac:spMkLst>
        </pc:spChg>
        <pc:spChg chg="add mod">
          <ac:chgData name="Mr S McNeill" userId="S::s.mcneill@oakwoodacademy.org.uk::6e724fb2-b9bb-4cc7-a1a3-10b9ab9ebf2f" providerId="AD" clId="Web-{18A47DC9-6BE3-3468-05B8-CDC17E09D9D7}" dt="2023-06-19T14:37:42.146" v="111" actId="20577"/>
          <ac:spMkLst>
            <pc:docMk/>
            <pc:sldMk cId="581738847" sldId="544"/>
            <ac:spMk id="5" creationId="{6431A2F4-F374-0D47-2B09-C919F8556825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3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5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7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9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21" creationId="{DE6E822A-8BCF-432C-83E6-BBE821476CD4}"/>
          </ac:spMkLst>
        </pc:spChg>
        <pc:picChg chg="add mod ord">
          <ac:chgData name="Mr S McNeill" userId="S::s.mcneill@oakwoodacademy.org.uk::6e724fb2-b9bb-4cc7-a1a3-10b9ab9ebf2f" providerId="AD" clId="Web-{18A47DC9-6BE3-3468-05B8-CDC17E09D9D7}" dt="2023-06-19T14:32:34.732" v="4"/>
          <ac:picMkLst>
            <pc:docMk/>
            <pc:sldMk cId="581738847" sldId="544"/>
            <ac:picMk id="4" creationId="{4DE19164-E768-82F0-6FE6-716DE12F8272}"/>
          </ac:picMkLst>
        </pc:picChg>
      </pc:sldChg>
    </pc:docChg>
  </pc:docChgLst>
  <pc:docChgLst>
    <pc:chgData name="Mr S McNeill" userId="S::s.mcneill@oakwoodacademy.org.uk::6e724fb2-b9bb-4cc7-a1a3-10b9ab9ebf2f" providerId="AD" clId="Web-{1CA4EAA5-E1B1-6CB2-1CFF-E8D702E4C9AF}"/>
    <pc:docChg chg="modSld">
      <pc:chgData name="Mr S McNeill" userId="S::s.mcneill@oakwoodacademy.org.uk::6e724fb2-b9bb-4cc7-a1a3-10b9ab9ebf2f" providerId="AD" clId="Web-{1CA4EAA5-E1B1-6CB2-1CFF-E8D702E4C9AF}" dt="2023-05-02T06:50:48.741" v="15" actId="20577"/>
      <pc:docMkLst>
        <pc:docMk/>
      </pc:docMkLst>
      <pc:sldChg chg="modSp">
        <pc:chgData name="Mr S McNeill" userId="S::s.mcneill@oakwoodacademy.org.uk::6e724fb2-b9bb-4cc7-a1a3-10b9ab9ebf2f" providerId="AD" clId="Web-{1CA4EAA5-E1B1-6CB2-1CFF-E8D702E4C9AF}" dt="2023-05-02T06:50:48.741" v="1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1CA4EAA5-E1B1-6CB2-1CFF-E8D702E4C9AF}" dt="2023-05-02T06:50:48.741" v="15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s S Bird" userId="S::s.bird@oakwoodacademy.org.uk::15d46462-47da-4d10-bdae-db5c59507d57" providerId="AD" clId="Web-{51FB9EB1-F83E-A9CF-0BFA-1AF15559A766}"/>
    <pc:docChg chg="addSld delSld modSld">
      <pc:chgData name="Mrs S Bird" userId="S::s.bird@oakwoodacademy.org.uk::15d46462-47da-4d10-bdae-db5c59507d57" providerId="AD" clId="Web-{51FB9EB1-F83E-A9CF-0BFA-1AF15559A766}" dt="2023-05-22T07:29:00.455" v="130" actId="1076"/>
      <pc:docMkLst>
        <pc:docMk/>
      </pc:docMkLst>
      <pc:sldChg chg="addSp delSp modSp new mod setBg">
        <pc:chgData name="Mrs S Bird" userId="S::s.bird@oakwoodacademy.org.uk::15d46462-47da-4d10-bdae-db5c59507d57" providerId="AD" clId="Web-{51FB9EB1-F83E-A9CF-0BFA-1AF15559A766}" dt="2023-05-22T07:29:00.455" v="130" actId="1076"/>
        <pc:sldMkLst>
          <pc:docMk/>
          <pc:sldMk cId="1024997745" sldId="514"/>
        </pc:sldMkLst>
        <pc:spChg chg="del">
          <ac:chgData name="Mrs S Bird" userId="S::s.bird@oakwoodacademy.org.uk::15d46462-47da-4d10-bdae-db5c59507d57" providerId="AD" clId="Web-{51FB9EB1-F83E-A9CF-0BFA-1AF15559A766}" dt="2023-05-22T07:25:39.669" v="3"/>
          <ac:spMkLst>
            <pc:docMk/>
            <pc:sldMk cId="1024997745" sldId="514"/>
            <ac:spMk id="2" creationId="{8B52582B-3515-27E4-66B9-C57D97A3A783}"/>
          </ac:spMkLst>
        </pc:spChg>
        <pc:spChg chg="del">
          <ac:chgData name="Mrs S Bird" userId="S::s.bird@oakwoodacademy.org.uk::15d46462-47da-4d10-bdae-db5c59507d57" providerId="AD" clId="Web-{51FB9EB1-F83E-A9CF-0BFA-1AF15559A766}" dt="2023-05-22T07:25:41.700" v="4"/>
          <ac:spMkLst>
            <pc:docMk/>
            <pc:sldMk cId="1024997745" sldId="514"/>
            <ac:spMk id="3" creationId="{9DB85F79-0EE4-2BEB-50A7-AE9292B66EED}"/>
          </ac:spMkLst>
        </pc:spChg>
        <pc:spChg chg="add mod ord">
          <ac:chgData name="Mrs S Bird" userId="S::s.bird@oakwoodacademy.org.uk::15d46462-47da-4d10-bdae-db5c59507d57" providerId="AD" clId="Web-{51FB9EB1-F83E-A9CF-0BFA-1AF15559A766}" dt="2023-05-22T07:29:00.455" v="130" actId="1076"/>
          <ac:spMkLst>
            <pc:docMk/>
            <pc:sldMk cId="1024997745" sldId="514"/>
            <ac:spMk id="4" creationId="{B11F8801-1CFC-03FF-681F-E7AF77A2AC31}"/>
          </ac:spMkLst>
        </pc:spChg>
        <pc:spChg chg="add mod">
          <ac:chgData name="Mrs S Bird" userId="S::s.bird@oakwoodacademy.org.uk::15d46462-47da-4d10-bdae-db5c59507d57" providerId="AD" clId="Web-{51FB9EB1-F83E-A9CF-0BFA-1AF15559A766}" dt="2023-05-22T07:28:19.610" v="71" actId="1076"/>
          <ac:spMkLst>
            <pc:docMk/>
            <pc:sldMk cId="1024997745" sldId="514"/>
            <ac:spMk id="7" creationId="{C63ED576-9DF2-9915-022C-1F76BB11DD8E}"/>
          </ac:spMkLst>
        </pc:spChg>
        <pc:spChg chg="add del mod">
          <ac:chgData name="Mrs S Bird" userId="S::s.bird@oakwoodacademy.org.uk::15d46462-47da-4d10-bdae-db5c59507d57" providerId="AD" clId="Web-{51FB9EB1-F83E-A9CF-0BFA-1AF15559A766}" dt="2023-05-22T07:28:55.798" v="129"/>
          <ac:spMkLst>
            <pc:docMk/>
            <pc:sldMk cId="1024997745" sldId="514"/>
            <ac:spMk id="8" creationId="{32C3A716-4BEC-5758-98BC-97DFAE74A94B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0" creationId="{BD4C0BBB-0042-4603-A226-6117F3FD5B3C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2" creationId="{EC44F520-2598-460E-9F91-B02F60830CA2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4" creationId="{A8384FB5-9ADC-4DDC-881B-597D56F5B15D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6" creationId="{0AF57B88-1D4C-41FA-A761-EC1DD10C35CB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8" creationId="{D2548F45-5164-4ABB-8212-7F293FDED8D4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20" creationId="{5E81CCFB-7BEF-4186-86FB-D09450B4D02D}"/>
          </ac:spMkLst>
        </pc:spChg>
        <pc:picChg chg="add mod">
          <ac:chgData name="Mrs S Bird" userId="S::s.bird@oakwoodacademy.org.uk::15d46462-47da-4d10-bdae-db5c59507d57" providerId="AD" clId="Web-{51FB9EB1-F83E-A9CF-0BFA-1AF15559A766}" dt="2023-05-22T07:27:15.249" v="13"/>
          <ac:picMkLst>
            <pc:docMk/>
            <pc:sldMk cId="1024997745" sldId="514"/>
            <ac:picMk id="5" creationId="{9A56973C-DBED-8DA3-76E2-CE1B404EFCE6}"/>
          </ac:picMkLst>
        </pc:picChg>
      </pc:sldChg>
      <pc:sldChg chg="new del">
        <pc:chgData name="Mrs S Bird" userId="S::s.bird@oakwoodacademy.org.uk::15d46462-47da-4d10-bdae-db5c59507d57" providerId="AD" clId="Web-{51FB9EB1-F83E-A9CF-0BFA-1AF15559A766}" dt="2023-05-22T07:25:17.934" v="2"/>
        <pc:sldMkLst>
          <pc:docMk/>
          <pc:sldMk cId="2353166029" sldId="515"/>
        </pc:sldMkLst>
      </pc:sldChg>
    </pc:docChg>
  </pc:docChgLst>
  <pc:docChgLst>
    <pc:chgData name="Mrs S Webster" userId="S::s.webster@oakwoodacademy.org.uk::dcecb68a-2f6d-4b38-a3ef-bae3b1c53e14" providerId="AD" clId="Web-{6539521A-507A-D951-F3D0-DBA1D5F0DD57}"/>
    <pc:docChg chg="modSld">
      <pc:chgData name="Mrs S Webster" userId="S::s.webster@oakwoodacademy.org.uk::dcecb68a-2f6d-4b38-a3ef-bae3b1c53e14" providerId="AD" clId="Web-{6539521A-507A-D951-F3D0-DBA1D5F0DD57}" dt="2023-10-09T07:20:19.042" v="0" actId="14100"/>
      <pc:docMkLst>
        <pc:docMk/>
      </pc:docMkLst>
      <pc:sldChg chg="modSp">
        <pc:chgData name="Mrs S Webster" userId="S::s.webster@oakwoodacademy.org.uk::dcecb68a-2f6d-4b38-a3ef-bae3b1c53e14" providerId="AD" clId="Web-{6539521A-507A-D951-F3D0-DBA1D5F0DD57}" dt="2023-10-09T07:20:19.042" v="0" actId="14100"/>
        <pc:sldMkLst>
          <pc:docMk/>
          <pc:sldMk cId="4006894420" sldId="575"/>
        </pc:sldMkLst>
        <pc:picChg chg="mod">
          <ac:chgData name="Mrs S Webster" userId="S::s.webster@oakwoodacademy.org.uk::dcecb68a-2f6d-4b38-a3ef-bae3b1c53e14" providerId="AD" clId="Web-{6539521A-507A-D951-F3D0-DBA1D5F0DD57}" dt="2023-10-09T07:20:19.042" v="0" actId="14100"/>
          <ac:picMkLst>
            <pc:docMk/>
            <pc:sldMk cId="4006894420" sldId="575"/>
            <ac:picMk id="7" creationId="{F038E796-1487-F7A7-BC80-255287D9925D}"/>
          </ac:picMkLst>
        </pc:picChg>
      </pc:sldChg>
    </pc:docChg>
  </pc:docChgLst>
  <pc:docChgLst>
    <pc:chgData name="Mr S McNeill" userId="S::s.mcneill@oakwoodacademy.org.uk::6e724fb2-b9bb-4cc7-a1a3-10b9ab9ebf2f" providerId="AD" clId="Web-{00CD43F1-A31D-2F63-57B8-B8A25643D1C0}"/>
    <pc:docChg chg="addSld modSld sldOrd">
      <pc:chgData name="Mr S McNeill" userId="S::s.mcneill@oakwoodacademy.org.uk::6e724fb2-b9bb-4cc7-a1a3-10b9ab9ebf2f" providerId="AD" clId="Web-{00CD43F1-A31D-2F63-57B8-B8A25643D1C0}" dt="2023-06-09T07:59:39.180" v="72" actId="20577"/>
      <pc:docMkLst>
        <pc:docMk/>
      </pc:docMkLst>
      <pc:sldChg chg="modSp">
        <pc:chgData name="Mr S McNeill" userId="S::s.mcneill@oakwoodacademy.org.uk::6e724fb2-b9bb-4cc7-a1a3-10b9ab9ebf2f" providerId="AD" clId="Web-{00CD43F1-A31D-2F63-57B8-B8A25643D1C0}" dt="2023-06-09T07:58:55.008" v="5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00CD43F1-A31D-2F63-57B8-B8A25643D1C0}" dt="2023-06-09T07:58:55.008" v="5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 ord">
        <pc:chgData name="Mr S McNeill" userId="S::s.mcneill@oakwoodacademy.org.uk::6e724fb2-b9bb-4cc7-a1a3-10b9ab9ebf2f" providerId="AD" clId="Web-{00CD43F1-A31D-2F63-57B8-B8A25643D1C0}" dt="2023-06-09T07:59:39.180" v="7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00CD43F1-A31D-2F63-57B8-B8A25643D1C0}" dt="2023-06-09T07:59:39.180" v="7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 new mod setBg">
        <pc:chgData name="Mr S McNeill" userId="S::s.mcneill@oakwoodacademy.org.uk::6e724fb2-b9bb-4cc7-a1a3-10b9ab9ebf2f" providerId="AD" clId="Web-{00CD43F1-A31D-2F63-57B8-B8A25643D1C0}" dt="2023-06-09T06:43:22.142" v="15" actId="20577"/>
        <pc:sldMkLst>
          <pc:docMk/>
          <pc:sldMk cId="2036951763" sldId="524"/>
        </pc:sldMkLst>
        <pc:spChg chg="mod">
          <ac:chgData name="Mr S McNeill" userId="S::s.mcneill@oakwoodacademy.org.uk::6e724fb2-b9bb-4cc7-a1a3-10b9ab9ebf2f" providerId="AD" clId="Web-{00CD43F1-A31D-2F63-57B8-B8A25643D1C0}" dt="2023-06-09T06:43:22.142" v="15" actId="20577"/>
          <ac:spMkLst>
            <pc:docMk/>
            <pc:sldMk cId="2036951763" sldId="524"/>
            <ac:spMk id="2" creationId="{34054F0D-C77E-F29C-C6A9-A9EA5A3FA4DC}"/>
          </ac:spMkLst>
        </pc:spChg>
        <pc:spChg chg="del">
          <ac:chgData name="Mr S McNeill" userId="S::s.mcneill@oakwoodacademy.org.uk::6e724fb2-b9bb-4cc7-a1a3-10b9ab9ebf2f" providerId="AD" clId="Web-{00CD43F1-A31D-2F63-57B8-B8A25643D1C0}" dt="2023-06-09T06:43:08.141" v="1"/>
          <ac:spMkLst>
            <pc:docMk/>
            <pc:sldMk cId="2036951763" sldId="524"/>
            <ac:spMk id="3" creationId="{CF3D50C0-FE7D-B445-FCE7-D8755ABF2C82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3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5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7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9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21" creationId="{DE6E822A-8BCF-432C-83E6-BBE821476CD4}"/>
          </ac:spMkLst>
        </pc:spChg>
        <pc:picChg chg="add mod ord">
          <ac:chgData name="Mr S McNeill" userId="S::s.mcneill@oakwoodacademy.org.uk::6e724fb2-b9bb-4cc7-a1a3-10b9ab9ebf2f" providerId="AD" clId="Web-{00CD43F1-A31D-2F63-57B8-B8A25643D1C0}" dt="2023-06-09T06:43:13.423" v="2"/>
          <ac:picMkLst>
            <pc:docMk/>
            <pc:sldMk cId="2036951763" sldId="524"/>
            <ac:picMk id="4" creationId="{D406EA73-DC1D-A69F-3E5C-8521FD8FED0B}"/>
          </ac:picMkLst>
        </pc:picChg>
      </pc:sldChg>
    </pc:docChg>
  </pc:docChgLst>
  <pc:docChgLst>
    <pc:chgData name="Mrs K Jane" userId="S::k.jane@oakwoodacademy.org.uk::d9f48642-3057-4a70-867d-66c1f352d0a7" providerId="AD" clId="Web-{6C164BC8-7337-94D8-E3D2-22D6CE5AF431}"/>
    <pc:docChg chg="modSld">
      <pc:chgData name="Mrs K Jane" userId="S::k.jane@oakwoodacademy.org.uk::d9f48642-3057-4a70-867d-66c1f352d0a7" providerId="AD" clId="Web-{6C164BC8-7337-94D8-E3D2-22D6CE5AF431}" dt="2023-03-29T11:33:37.217" v="30" actId="14100"/>
      <pc:docMkLst>
        <pc:docMk/>
      </pc:docMkLst>
      <pc:sldChg chg="modSp">
        <pc:chgData name="Mrs K Jane" userId="S::k.jane@oakwoodacademy.org.uk::d9f48642-3057-4a70-867d-66c1f352d0a7" providerId="AD" clId="Web-{6C164BC8-7337-94D8-E3D2-22D6CE5AF431}" dt="2023-03-29T11:33:37.217" v="30" actId="14100"/>
        <pc:sldMkLst>
          <pc:docMk/>
          <pc:sldMk cId="2410351178" sldId="369"/>
        </pc:sldMkLst>
        <pc:picChg chg="mod">
          <ac:chgData name="Mrs K Jane" userId="S::k.jane@oakwoodacademy.org.uk::d9f48642-3057-4a70-867d-66c1f352d0a7" providerId="AD" clId="Web-{6C164BC8-7337-94D8-E3D2-22D6CE5AF431}" dt="2023-03-29T11:33:37.217" v="30" actId="14100"/>
          <ac:picMkLst>
            <pc:docMk/>
            <pc:sldMk cId="2410351178" sldId="369"/>
            <ac:picMk id="7" creationId="{FCE188FF-497C-9DDA-2F28-7522C3A4BF05}"/>
          </ac:picMkLst>
        </pc:picChg>
      </pc:sldChg>
      <pc:sldChg chg="addSp delSp modSp">
        <pc:chgData name="Mrs K Jane" userId="S::k.jane@oakwoodacademy.org.uk::d9f48642-3057-4a70-867d-66c1f352d0a7" providerId="AD" clId="Web-{6C164BC8-7337-94D8-E3D2-22D6CE5AF431}" dt="2023-03-29T11:33:08.231" v="28" actId="20577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6C164BC8-7337-94D8-E3D2-22D6CE5AF431}" dt="2023-03-29T11:33:08.231" v="28" actId="20577"/>
          <ac:spMkLst>
            <pc:docMk/>
            <pc:sldMk cId="527756420" sldId="395"/>
            <ac:spMk id="16" creationId="{615A25AD-DAAE-C564-47C2-618CCB747C85}"/>
          </ac:spMkLst>
        </pc:spChg>
        <pc:graphicFrameChg chg="add del mod modGraphic">
          <ac:chgData name="Mrs K Jane" userId="S::k.jane@oakwoodacademy.org.uk::d9f48642-3057-4a70-867d-66c1f352d0a7" providerId="AD" clId="Web-{6C164BC8-7337-94D8-E3D2-22D6CE5AF431}" dt="2023-03-29T11:31:15.227" v="8"/>
          <ac:graphicFrameMkLst>
            <pc:docMk/>
            <pc:sldMk cId="527756420" sldId="395"/>
            <ac:graphicFrameMk id="7" creationId="{0955FD2D-5720-F9F6-2E97-052B97FD6F25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1:41.353" v="12" actId="1076"/>
          <ac:graphicFrameMkLst>
            <pc:docMk/>
            <pc:sldMk cId="527756420" sldId="395"/>
            <ac:graphicFrameMk id="10" creationId="{858FF6E5-E099-CA12-71E0-B0C23FB0676E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2.443" v="0"/>
          <ac:graphicFrameMkLst>
            <pc:docMk/>
            <pc:sldMk cId="527756420" sldId="395"/>
            <ac:graphicFrameMk id="13" creationId="{D2E6DAF6-C5AC-7BAC-1EDF-55F9392D3325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2:14.964" v="17" actId="1076"/>
          <ac:graphicFrameMkLst>
            <pc:docMk/>
            <pc:sldMk cId="527756420" sldId="395"/>
            <ac:graphicFrameMk id="14" creationId="{FE0648A1-01E1-F6CE-B8A7-D75265FB1489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5.646" v="1"/>
          <ac:graphicFrameMkLst>
            <pc:docMk/>
            <pc:sldMk cId="527756420" sldId="395"/>
            <ac:graphicFrameMk id="17" creationId="{A0A085CE-6087-8638-6042-03B57B75D59B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2:34.543" v="20" actId="1076"/>
          <ac:graphicFrameMkLst>
            <pc:docMk/>
            <pc:sldMk cId="527756420" sldId="395"/>
            <ac:graphicFrameMk id="18" creationId="{E0ED3582-0828-FA61-BA52-7FBBB3D65E86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8.052" v="2"/>
          <ac:graphicFrameMkLst>
            <pc:docMk/>
            <pc:sldMk cId="527756420" sldId="395"/>
            <ac:graphicFrameMk id="19" creationId="{B21FF39B-6304-1C85-B276-C52A60A6C6AB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9.740" v="3"/>
          <ac:graphicFrameMkLst>
            <pc:docMk/>
            <pc:sldMk cId="527756420" sldId="395"/>
            <ac:graphicFrameMk id="21" creationId="{222FA199-A10E-BF9C-D4A9-9DC79B22CD3A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3:02.653" v="25" actId="1076"/>
          <ac:graphicFrameMkLst>
            <pc:docMk/>
            <pc:sldMk cId="527756420" sldId="395"/>
            <ac:graphicFrameMk id="22" creationId="{0108173B-9C75-1295-6BC3-3C5191945C0E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AB49072D-7C8C-C806-8E0A-4CCEB04BD367}"/>
    <pc:docChg chg="modSld">
      <pc:chgData name="Mr S McNeill" userId="S::s.mcneill@oakwoodacademy.org.uk::6e724fb2-b9bb-4cc7-a1a3-10b9ab9ebf2f" providerId="AD" clId="Web-{AB49072D-7C8C-C806-8E0A-4CCEB04BD367}" dt="2023-11-16T07:47:12.192" v="20" actId="20577"/>
      <pc:docMkLst>
        <pc:docMk/>
      </pc:docMkLst>
      <pc:sldChg chg="modSp">
        <pc:chgData name="Mr S McNeill" userId="S::s.mcneill@oakwoodacademy.org.uk::6e724fb2-b9bb-4cc7-a1a3-10b9ab9ebf2f" providerId="AD" clId="Web-{AB49072D-7C8C-C806-8E0A-4CCEB04BD367}" dt="2023-11-16T07:47:12.192" v="2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AB49072D-7C8C-C806-8E0A-4CCEB04BD367}" dt="2023-11-16T07:47:12.192" v="20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s S Bird" userId="S::s.bird@oakwoodacademy.org.uk::15d46462-47da-4d10-bdae-db5c59507d57" providerId="AD" clId="Web-{AB80143A-C32E-06CE-4E45-90673DAB2A44}"/>
    <pc:docChg chg="addSld modSld">
      <pc:chgData name="Mrs S Bird" userId="S::s.bird@oakwoodacademy.org.uk::15d46462-47da-4d10-bdae-db5c59507d57" providerId="AD" clId="Web-{AB80143A-C32E-06CE-4E45-90673DAB2A44}" dt="2023-06-05T09:00:03.634" v="167" actId="1076"/>
      <pc:docMkLst>
        <pc:docMk/>
      </pc:docMkLst>
      <pc:sldChg chg="addSp modSp new">
        <pc:chgData name="Mrs S Bird" userId="S::s.bird@oakwoodacademy.org.uk::15d46462-47da-4d10-bdae-db5c59507d57" providerId="AD" clId="Web-{AB80143A-C32E-06CE-4E45-90673DAB2A44}" dt="2023-06-05T09:00:03.634" v="167" actId="1076"/>
        <pc:sldMkLst>
          <pc:docMk/>
          <pc:sldMk cId="148704087" sldId="519"/>
        </pc:sldMkLst>
        <pc:spChg chg="add mod">
          <ac:chgData name="Mrs S Bird" userId="S::s.bird@oakwoodacademy.org.uk::15d46462-47da-4d10-bdae-db5c59507d57" providerId="AD" clId="Web-{AB80143A-C32E-06CE-4E45-90673DAB2A44}" dt="2023-06-05T08:59:30.508" v="155" actId="1076"/>
          <ac:spMkLst>
            <pc:docMk/>
            <pc:sldMk cId="148704087" sldId="519"/>
            <ac:spMk id="4" creationId="{6D89C798-42F5-5AA1-9801-660F646B7768}"/>
          </ac:spMkLst>
        </pc:spChg>
        <pc:picChg chg="add mod modCrop">
          <ac:chgData name="Mrs S Bird" userId="S::s.bird@oakwoodacademy.org.uk::15d46462-47da-4d10-bdae-db5c59507d57" providerId="AD" clId="Web-{AB80143A-C32E-06CE-4E45-90673DAB2A44}" dt="2023-06-05T08:59:39.492" v="161" actId="1076"/>
          <ac:picMkLst>
            <pc:docMk/>
            <pc:sldMk cId="148704087" sldId="519"/>
            <ac:picMk id="2" creationId="{334960AA-9150-FB69-A3D6-588D47057AF9}"/>
          </ac:picMkLst>
        </pc:picChg>
        <pc:picChg chg="add mod modCrop">
          <ac:chgData name="Mrs S Bird" userId="S::s.bird@oakwoodacademy.org.uk::15d46462-47da-4d10-bdae-db5c59507d57" providerId="AD" clId="Web-{AB80143A-C32E-06CE-4E45-90673DAB2A44}" dt="2023-06-05T09:00:03.634" v="167" actId="1076"/>
          <ac:picMkLst>
            <pc:docMk/>
            <pc:sldMk cId="148704087" sldId="519"/>
            <ac:picMk id="3" creationId="{ADB63F11-1F7E-F371-91F9-1891F503DD6A}"/>
          </ac:picMkLst>
        </pc:picChg>
      </pc:sldChg>
    </pc:docChg>
  </pc:docChgLst>
  <pc:docChgLst>
    <pc:chgData name="Miss D Gray" userId="S::d.gray@oakwoodacademy.org.uk::e58ae6e1-9a57-4432-aced-8c1903133768" providerId="AD" clId="Web-{822C4ECF-0A31-F433-C9CC-6B70D9E5F2B7}"/>
    <pc:docChg chg="modSld">
      <pc:chgData name="Miss D Gray" userId="S::d.gray@oakwoodacademy.org.uk::e58ae6e1-9a57-4432-aced-8c1903133768" providerId="AD" clId="Web-{822C4ECF-0A31-F433-C9CC-6B70D9E5F2B7}" dt="2023-12-14T07:37:15.418" v="346"/>
      <pc:docMkLst>
        <pc:docMk/>
      </pc:docMkLst>
      <pc:sldChg chg="modNotes">
        <pc:chgData name="Miss D Gray" userId="S::d.gray@oakwoodacademy.org.uk::e58ae6e1-9a57-4432-aced-8c1903133768" providerId="AD" clId="Web-{822C4ECF-0A31-F433-C9CC-6B70D9E5F2B7}" dt="2023-12-14T07:37:15.418" v="346"/>
        <pc:sldMkLst>
          <pc:docMk/>
          <pc:sldMk cId="1785305164" sldId="715"/>
        </pc:sldMkLst>
      </pc:sldChg>
    </pc:docChg>
  </pc:docChgLst>
  <pc:docChgLst>
    <pc:chgData name="Mr S McNeill" userId="S::s.mcneill@oakwoodacademy.org.uk::6e724fb2-b9bb-4cc7-a1a3-10b9ab9ebf2f" providerId="AD" clId="Web-{33484F8C-4061-F61E-0462-BF9826346F49}"/>
    <pc:docChg chg="modSld">
      <pc:chgData name="Mr S McNeill" userId="S::s.mcneill@oakwoodacademy.org.uk::6e724fb2-b9bb-4cc7-a1a3-10b9ab9ebf2f" providerId="AD" clId="Web-{33484F8C-4061-F61E-0462-BF9826346F49}" dt="2023-10-12T12:41:30.199" v="4" actId="20577"/>
      <pc:docMkLst>
        <pc:docMk/>
      </pc:docMkLst>
      <pc:sldChg chg="modSp">
        <pc:chgData name="Mr S McNeill" userId="S::s.mcneill@oakwoodacademy.org.uk::6e724fb2-b9bb-4cc7-a1a3-10b9ab9ebf2f" providerId="AD" clId="Web-{33484F8C-4061-F61E-0462-BF9826346F49}" dt="2023-10-12T12:41:30.199" v="4" actId="20577"/>
        <pc:sldMkLst>
          <pc:docMk/>
          <pc:sldMk cId="816609334" sldId="578"/>
        </pc:sldMkLst>
        <pc:spChg chg="mod">
          <ac:chgData name="Mr S McNeill" userId="S::s.mcneill@oakwoodacademy.org.uk::6e724fb2-b9bb-4cc7-a1a3-10b9ab9ebf2f" providerId="AD" clId="Web-{33484F8C-4061-F61E-0462-BF9826346F49}" dt="2023-10-12T12:41:30.199" v="4" actId="20577"/>
          <ac:spMkLst>
            <pc:docMk/>
            <pc:sldMk cId="816609334" sldId="578"/>
            <ac:spMk id="5" creationId="{00000000-0000-0000-0000-000000000000}"/>
          </ac:spMkLst>
        </pc:spChg>
      </pc:sldChg>
    </pc:docChg>
  </pc:docChgLst>
  <pc:docChgLst>
    <pc:chgData name="Miss G MacNaughton" userId="S::g.macnaughton@oakwoodacademy.org.uk::b20ee1b3-b22d-493d-a4a8-3e38676e88b8" providerId="AD" clId="Web-{63FCD275-2DE9-60AF-CF62-4F2928ECD9FF}"/>
    <pc:docChg chg="delSld modSld">
      <pc:chgData name="Miss G MacNaughton" userId="S::g.macnaughton@oakwoodacademy.org.uk::b20ee1b3-b22d-493d-a4a8-3e38676e88b8" providerId="AD" clId="Web-{63FCD275-2DE9-60AF-CF62-4F2928ECD9FF}" dt="2023-06-20T13:34:43.765" v="9" actId="14100"/>
      <pc:docMkLst>
        <pc:docMk/>
      </pc:docMkLst>
      <pc:sldChg chg="addSp delSp modSp">
        <pc:chgData name="Miss G MacNaughton" userId="S::g.macnaughton@oakwoodacademy.org.uk::b20ee1b3-b22d-493d-a4a8-3e38676e88b8" providerId="AD" clId="Web-{63FCD275-2DE9-60AF-CF62-4F2928ECD9FF}" dt="2023-06-20T13:34:43.765" v="9" actId="14100"/>
        <pc:sldMkLst>
          <pc:docMk/>
          <pc:sldMk cId="3585660984" sldId="482"/>
        </pc:sldMkLst>
        <pc:spChg chg="del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24" creationId="{BD4C0BBB-0042-4603-A226-6117F3FD5B3C}"/>
          </ac:spMkLst>
        </pc:spChg>
        <pc:spChg chg="del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26" creationId="{EC44F520-2598-460E-9F91-B02F60830CA2}"/>
          </ac:spMkLst>
        </pc:spChg>
        <pc:spChg chg="del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28" creationId="{8BFCC535-F368-497D-9E47-898F8F0DD8DC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3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5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7" creationId="{1A132FCB-B5B4-417C-9E11-9813E11046EB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9" creationId="{AF7614F1-58A8-4F51-BE9E-460C2D12B5FA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41" creationId="{9A949972-ABE9-4305-8999-ABC76BCAA092}"/>
          </ac:spMkLst>
        </pc:spChg>
        <pc:picChg chg="del">
          <ac:chgData name="Miss G MacNaughton" userId="S::g.macnaughton@oakwoodacademy.org.uk::b20ee1b3-b22d-493d-a4a8-3e38676e88b8" providerId="AD" clId="Web-{63FCD275-2DE9-60AF-CF62-4F2928ECD9FF}" dt="2023-06-20T13:32:58.729" v="2"/>
          <ac:picMkLst>
            <pc:docMk/>
            <pc:sldMk cId="3585660984" sldId="482"/>
            <ac:picMk id="2" creationId="{9DAB3932-1F24-B80C-4EEF-9B4D992E7960}"/>
          </ac:picMkLst>
        </pc:picChg>
        <pc:picChg chg="add mod modCrop">
          <ac:chgData name="Miss G MacNaughton" userId="S::g.macnaughton@oakwoodacademy.org.uk::b20ee1b3-b22d-493d-a4a8-3e38676e88b8" providerId="AD" clId="Web-{63FCD275-2DE9-60AF-CF62-4F2928ECD9FF}" dt="2023-06-20T13:34:43.765" v="9" actId="14100"/>
          <ac:picMkLst>
            <pc:docMk/>
            <pc:sldMk cId="3585660984" sldId="482"/>
            <ac:picMk id="3" creationId="{D5293F28-1070-E79B-9181-433966EA0406}"/>
          </ac:picMkLst>
        </pc:picChg>
      </pc:sldChg>
      <pc:sldChg chg="del">
        <pc:chgData name="Miss G MacNaughton" userId="S::g.macnaughton@oakwoodacademy.org.uk::b20ee1b3-b22d-493d-a4a8-3e38676e88b8" providerId="AD" clId="Web-{63FCD275-2DE9-60AF-CF62-4F2928ECD9FF}" dt="2023-06-20T13:32:55.167" v="0"/>
        <pc:sldMkLst>
          <pc:docMk/>
          <pc:sldMk cId="1958495175" sldId="534"/>
        </pc:sldMkLst>
      </pc:sldChg>
      <pc:sldChg chg="del">
        <pc:chgData name="Miss G MacNaughton" userId="S::g.macnaughton@oakwoodacademy.org.uk::b20ee1b3-b22d-493d-a4a8-3e38676e88b8" providerId="AD" clId="Web-{63FCD275-2DE9-60AF-CF62-4F2928ECD9FF}" dt="2023-06-20T13:32:56.354" v="1"/>
        <pc:sldMkLst>
          <pc:docMk/>
          <pc:sldMk cId="4292689760" sldId="535"/>
        </pc:sldMkLst>
      </pc:sldChg>
    </pc:docChg>
  </pc:docChgLst>
  <pc:docChgLst>
    <pc:chgData name="Mrs S Wilson" userId="S::s.wilson@oakwoodacademy.org.uk::3de77d8a-74a1-4a50-8ae1-43149ea6fbad" providerId="AD" clId="Web-{DD8051A1-5A25-E12A-DEF9-3DB188C198C2}"/>
    <pc:docChg chg="modSld">
      <pc:chgData name="Mrs S Wilson" userId="S::s.wilson@oakwoodacademy.org.uk::3de77d8a-74a1-4a50-8ae1-43149ea6fbad" providerId="AD" clId="Web-{DD8051A1-5A25-E12A-DEF9-3DB188C198C2}" dt="2023-11-20T08:26:44.647" v="0" actId="1076"/>
      <pc:docMkLst>
        <pc:docMk/>
      </pc:docMkLst>
      <pc:sldChg chg="modSp">
        <pc:chgData name="Mrs S Wilson" userId="S::s.wilson@oakwoodacademy.org.uk::3de77d8a-74a1-4a50-8ae1-43149ea6fbad" providerId="AD" clId="Web-{DD8051A1-5A25-E12A-DEF9-3DB188C198C2}" dt="2023-11-20T08:26:44.647" v="0" actId="1076"/>
        <pc:sldMkLst>
          <pc:docMk/>
          <pc:sldMk cId="2126097733" sldId="626"/>
        </pc:sldMkLst>
        <pc:picChg chg="mod">
          <ac:chgData name="Mrs S Wilson" userId="S::s.wilson@oakwoodacademy.org.uk::3de77d8a-74a1-4a50-8ae1-43149ea6fbad" providerId="AD" clId="Web-{DD8051A1-5A25-E12A-DEF9-3DB188C198C2}" dt="2023-11-20T08:26:44.647" v="0" actId="1076"/>
          <ac:picMkLst>
            <pc:docMk/>
            <pc:sldMk cId="2126097733" sldId="626"/>
            <ac:picMk id="2050" creationId="{00000000-0000-0000-0000-000000000000}"/>
          </ac:picMkLst>
        </pc:picChg>
      </pc:sldChg>
    </pc:docChg>
  </pc:docChgLst>
  <pc:docChgLst>
    <pc:chgData name="S Nelson" userId="S::s.nelson@oakwoodacademy.org.uk::145a1c87-6409-4d17-9b3c-691b23f1bc54" providerId="AD" clId="Web-{78410C37-240B-2D6D-7608-4004EF57601B}"/>
    <pc:docChg chg="sldOrd">
      <pc:chgData name="S Nelson" userId="S::s.nelson@oakwoodacademy.org.uk::145a1c87-6409-4d17-9b3c-691b23f1bc54" providerId="AD" clId="Web-{78410C37-240B-2D6D-7608-4004EF57601B}" dt="2023-12-05T10:55:36.746" v="0"/>
      <pc:docMkLst>
        <pc:docMk/>
      </pc:docMkLst>
      <pc:sldChg chg="ord">
        <pc:chgData name="S Nelson" userId="S::s.nelson@oakwoodacademy.org.uk::145a1c87-6409-4d17-9b3c-691b23f1bc54" providerId="AD" clId="Web-{78410C37-240B-2D6D-7608-4004EF57601B}" dt="2023-12-05T10:55:36.746" v="0"/>
        <pc:sldMkLst>
          <pc:docMk/>
          <pc:sldMk cId="1503773553" sldId="707"/>
        </pc:sldMkLst>
      </pc:sldChg>
    </pc:docChg>
  </pc:docChgLst>
  <pc:docChgLst>
    <pc:chgData name="Mrs K Jane" userId="S::k.jane@oakwoodacademy.org.uk::d9f48642-3057-4a70-867d-66c1f352d0a7" providerId="AD" clId="Web-{5226A8FC-9DA1-740D-7343-B12FDA895F7D}"/>
    <pc:docChg chg="addSld modSld sldOrd">
      <pc:chgData name="Mrs K Jane" userId="S::k.jane@oakwoodacademy.org.uk::d9f48642-3057-4a70-867d-66c1f352d0a7" providerId="AD" clId="Web-{5226A8FC-9DA1-740D-7343-B12FDA895F7D}" dt="2023-11-08T14:15:47.513" v="2" actId="1076"/>
      <pc:docMkLst>
        <pc:docMk/>
      </pc:docMkLst>
      <pc:sldChg chg="ord">
        <pc:chgData name="Mrs K Jane" userId="S::k.jane@oakwoodacademy.org.uk::d9f48642-3057-4a70-867d-66c1f352d0a7" providerId="AD" clId="Web-{5226A8FC-9DA1-740D-7343-B12FDA895F7D}" dt="2023-11-08T14:15:21.903" v="1"/>
        <pc:sldMkLst>
          <pc:docMk/>
          <pc:sldMk cId="104793406" sldId="591"/>
        </pc:sldMkLst>
      </pc:sldChg>
      <pc:sldChg chg="modSp">
        <pc:chgData name="Mrs K Jane" userId="S::k.jane@oakwoodacademy.org.uk::d9f48642-3057-4a70-867d-66c1f352d0a7" providerId="AD" clId="Web-{5226A8FC-9DA1-740D-7343-B12FDA895F7D}" dt="2023-11-08T14:15:47.513" v="2" actId="1076"/>
        <pc:sldMkLst>
          <pc:docMk/>
          <pc:sldMk cId="336679720" sldId="600"/>
        </pc:sldMkLst>
        <pc:picChg chg="mod">
          <ac:chgData name="Mrs K Jane" userId="S::k.jane@oakwoodacademy.org.uk::d9f48642-3057-4a70-867d-66c1f352d0a7" providerId="AD" clId="Web-{5226A8FC-9DA1-740D-7343-B12FDA895F7D}" dt="2023-11-08T14:15:47.513" v="2" actId="1076"/>
          <ac:picMkLst>
            <pc:docMk/>
            <pc:sldMk cId="336679720" sldId="600"/>
            <ac:picMk id="7" creationId="{6F5FB13A-611F-CA75-D739-A205FDD9502A}"/>
          </ac:picMkLst>
        </pc:picChg>
      </pc:sldChg>
      <pc:sldChg chg="add replId">
        <pc:chgData name="Mrs K Jane" userId="S::k.jane@oakwoodacademy.org.uk::d9f48642-3057-4a70-867d-66c1f352d0a7" providerId="AD" clId="Web-{5226A8FC-9DA1-740D-7343-B12FDA895F7D}" dt="2023-11-08T14:15:18.918" v="0"/>
        <pc:sldMkLst>
          <pc:docMk/>
          <pc:sldMk cId="3874395865" sldId="601"/>
        </pc:sldMkLst>
      </pc:sldChg>
    </pc:docChg>
  </pc:docChgLst>
  <pc:docChgLst>
    <pc:chgData name="Mr D Wood" userId="S::d.wood@oakwoodacademy.org.uk::0cf25d92-2507-42a0-b96a-5e6bcd55648d" providerId="AD" clId="Web-{779C925B-B2E5-D87C-9633-BAF5A1E8A4A7}"/>
    <pc:docChg chg="modSld">
      <pc:chgData name="Mr D Wood" userId="S::d.wood@oakwoodacademy.org.uk::0cf25d92-2507-42a0-b96a-5e6bcd55648d" providerId="AD" clId="Web-{779C925B-B2E5-D87C-9633-BAF5A1E8A4A7}" dt="2023-07-11T16:18:19.878" v="77" actId="20577"/>
      <pc:docMkLst>
        <pc:docMk/>
      </pc:docMkLst>
      <pc:sldChg chg="modSp">
        <pc:chgData name="Mr D Wood" userId="S::d.wood@oakwoodacademy.org.uk::0cf25d92-2507-42a0-b96a-5e6bcd55648d" providerId="AD" clId="Web-{779C925B-B2E5-D87C-9633-BAF5A1E8A4A7}" dt="2023-07-11T16:18:19.878" v="77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779C925B-B2E5-D87C-9633-BAF5A1E8A4A7}" dt="2023-07-11T16:18:19.878" v="77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iss G MacNaughton" userId="S::g.macnaughton@oakwoodacademy.org.uk::b20ee1b3-b22d-493d-a4a8-3e38676e88b8" providerId="AD" clId="Web-{A9059B6E-3BA1-524F-39A0-32DD013D3B0A}"/>
    <pc:docChg chg="modSld">
      <pc:chgData name="Miss G MacNaughton" userId="S::g.macnaughton@oakwoodacademy.org.uk::b20ee1b3-b22d-493d-a4a8-3e38676e88b8" providerId="AD" clId="Web-{A9059B6E-3BA1-524F-39A0-32DD013D3B0A}" dt="2023-05-17T07:47:06.421" v="19" actId="20577"/>
      <pc:docMkLst>
        <pc:docMk/>
      </pc:docMkLst>
      <pc:sldChg chg="modSp">
        <pc:chgData name="Miss G MacNaughton" userId="S::g.macnaughton@oakwoodacademy.org.uk::b20ee1b3-b22d-493d-a4a8-3e38676e88b8" providerId="AD" clId="Web-{A9059B6E-3BA1-524F-39A0-32DD013D3B0A}" dt="2023-05-17T07:47:06.421" v="19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A9059B6E-3BA1-524F-39A0-32DD013D3B0A}" dt="2023-05-17T07:47:02.311" v="3" actId="20577"/>
          <ac:spMkLst>
            <pc:docMk/>
            <pc:sldMk cId="1135838606" sldId="501"/>
            <ac:spMk id="5" creationId="{E996845A-99CC-841B-4940-29EC229BEE5D}"/>
          </ac:spMkLst>
        </pc:spChg>
        <pc:spChg chg="mod">
          <ac:chgData name="Miss G MacNaughton" userId="S::g.macnaughton@oakwoodacademy.org.uk::b20ee1b3-b22d-493d-a4a8-3e38676e88b8" providerId="AD" clId="Web-{A9059B6E-3BA1-524F-39A0-32DD013D3B0A}" dt="2023-05-17T07:47:06.421" v="19" actId="20577"/>
          <ac:spMkLst>
            <pc:docMk/>
            <pc:sldMk cId="1135838606" sldId="501"/>
            <ac:spMk id="8" creationId="{F424FAD2-9EA0-7D74-9741-01CFDB704391}"/>
          </ac:spMkLst>
        </pc:spChg>
      </pc:sldChg>
    </pc:docChg>
  </pc:docChgLst>
  <pc:docChgLst>
    <pc:chgData name="Mr D Wood" userId="S::d.wood@oakwoodacademy.org.uk::0cf25d92-2507-42a0-b96a-5e6bcd55648d" providerId="AD" clId="Web-{B125C95E-C2B4-DF51-812E-5876BA81BA1A}"/>
    <pc:docChg chg="modSld">
      <pc:chgData name="Mr D Wood" userId="S::d.wood@oakwoodacademy.org.uk::0cf25d92-2507-42a0-b96a-5e6bcd55648d" providerId="AD" clId="Web-{B125C95E-C2B4-DF51-812E-5876BA81BA1A}" dt="2023-06-14T09:35:33.634" v="0" actId="1076"/>
      <pc:docMkLst>
        <pc:docMk/>
      </pc:docMkLst>
      <pc:sldChg chg="modSp">
        <pc:chgData name="Mr D Wood" userId="S::d.wood@oakwoodacademy.org.uk::0cf25d92-2507-42a0-b96a-5e6bcd55648d" providerId="AD" clId="Web-{B125C95E-C2B4-DF51-812E-5876BA81BA1A}" dt="2023-06-14T09:35:33.634" v="0" actId="1076"/>
        <pc:sldMkLst>
          <pc:docMk/>
          <pc:sldMk cId="652029845" sldId="370"/>
        </pc:sldMkLst>
        <pc:picChg chg="mod">
          <ac:chgData name="Mr D Wood" userId="S::d.wood@oakwoodacademy.org.uk::0cf25d92-2507-42a0-b96a-5e6bcd55648d" providerId="AD" clId="Web-{B125C95E-C2B4-DF51-812E-5876BA81BA1A}" dt="2023-06-14T09:35:33.634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FAB13705-7A2B-E6D0-4D31-F1F76BC46D6D}"/>
    <pc:docChg chg="delSld modSld">
      <pc:chgData name="Mr S McNeill" userId="S::s.mcneill@oakwoodacademy.org.uk::6e724fb2-b9bb-4cc7-a1a3-10b9ab9ebf2f" providerId="AD" clId="Web-{FAB13705-7A2B-E6D0-4D31-F1F76BC46D6D}" dt="2023-03-13T07:58:59.512" v="278" actId="20577"/>
      <pc:docMkLst>
        <pc:docMk/>
      </pc:docMkLst>
      <pc:sldChg chg="modSp">
        <pc:chgData name="Mr S McNeill" userId="S::s.mcneill@oakwoodacademy.org.uk::6e724fb2-b9bb-4cc7-a1a3-10b9ab9ebf2f" providerId="AD" clId="Web-{FAB13705-7A2B-E6D0-4D31-F1F76BC46D6D}" dt="2023-03-13T07:49:14.684" v="259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FAB13705-7A2B-E6D0-4D31-F1F76BC46D6D}" dt="2023-03-13T07:49:14.684" v="259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FAB13705-7A2B-E6D0-4D31-F1F76BC46D6D}" dt="2023-03-13T07:58:59.512" v="27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FAB13705-7A2B-E6D0-4D31-F1F76BC46D6D}" dt="2023-03-13T07:58:59.512" v="27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FAB13705-7A2B-E6D0-4D31-F1F76BC46D6D}" dt="2023-03-13T07:50:04.701" v="260"/>
        <pc:sldMkLst>
          <pc:docMk/>
          <pc:sldMk cId="2687066513" sldId="383"/>
        </pc:sldMkLst>
      </pc:sldChg>
    </pc:docChg>
  </pc:docChgLst>
  <pc:docChgLst>
    <pc:chgData name="Mr S McNeill" userId="S::s.mcneill@oakwoodacademy.org.uk::6e724fb2-b9bb-4cc7-a1a3-10b9ab9ebf2f" providerId="AD" clId="Web-{EC6AA843-559C-E348-6787-BD69C1046A21}"/>
    <pc:docChg chg="addSld delSld modSld">
      <pc:chgData name="Mr S McNeill" userId="S::s.mcneill@oakwoodacademy.org.uk::6e724fb2-b9bb-4cc7-a1a3-10b9ab9ebf2f" providerId="AD" clId="Web-{EC6AA843-559C-E348-6787-BD69C1046A21}" dt="2023-11-28T07:42:54.729" v="67"/>
      <pc:docMkLst>
        <pc:docMk/>
      </pc:docMkLst>
      <pc:sldChg chg="delSp">
        <pc:chgData name="Mr S McNeill" userId="S::s.mcneill@oakwoodacademy.org.uk::6e724fb2-b9bb-4cc7-a1a3-10b9ab9ebf2f" providerId="AD" clId="Web-{EC6AA843-559C-E348-6787-BD69C1046A21}" dt="2023-11-28T07:42:12.337" v="13"/>
        <pc:sldMkLst>
          <pc:docMk/>
          <pc:sldMk cId="386166035" sldId="304"/>
        </pc:sldMkLst>
        <pc:spChg chg="del">
          <ac:chgData name="Mr S McNeill" userId="S::s.mcneill@oakwoodacademy.org.uk::6e724fb2-b9bb-4cc7-a1a3-10b9ab9ebf2f" providerId="AD" clId="Web-{EC6AA843-559C-E348-6787-BD69C1046A21}" dt="2023-11-28T07:42:10.649" v="11"/>
          <ac:spMkLst>
            <pc:docMk/>
            <pc:sldMk cId="386166035" sldId="304"/>
            <ac:spMk id="5" creationId="{6E9383B4-F089-51C5-CC32-F28BA8D0D7E6}"/>
          </ac:spMkLst>
        </pc:spChg>
        <pc:picChg chg="del">
          <ac:chgData name="Mr S McNeill" userId="S::s.mcneill@oakwoodacademy.org.uk::6e724fb2-b9bb-4cc7-a1a3-10b9ab9ebf2f" providerId="AD" clId="Web-{EC6AA843-559C-E348-6787-BD69C1046A21}" dt="2023-11-28T07:42:11.368" v="12"/>
          <ac:picMkLst>
            <pc:docMk/>
            <pc:sldMk cId="386166035" sldId="304"/>
            <ac:picMk id="2" creationId="{D7DAD2A3-8918-812A-ED5E-43B7BC0E0130}"/>
          </ac:picMkLst>
        </pc:picChg>
        <pc:picChg chg="del">
          <ac:chgData name="Mr S McNeill" userId="S::s.mcneill@oakwoodacademy.org.uk::6e724fb2-b9bb-4cc7-a1a3-10b9ab9ebf2f" providerId="AD" clId="Web-{EC6AA843-559C-E348-6787-BD69C1046A21}" dt="2023-11-28T07:42:12.337" v="13"/>
          <ac:picMkLst>
            <pc:docMk/>
            <pc:sldMk cId="386166035" sldId="304"/>
            <ac:picMk id="3" creationId="{40557DE4-7630-7E98-685C-366C7E335149}"/>
          </ac:picMkLst>
        </pc:picChg>
        <pc:picChg chg="del">
          <ac:chgData name="Mr S McNeill" userId="S::s.mcneill@oakwoodacademy.org.uk::6e724fb2-b9bb-4cc7-a1a3-10b9ab9ebf2f" providerId="AD" clId="Web-{EC6AA843-559C-E348-6787-BD69C1046A21}" dt="2023-11-28T07:42:09.337" v="10"/>
          <ac:picMkLst>
            <pc:docMk/>
            <pc:sldMk cId="386166035" sldId="304"/>
            <ac:picMk id="4" creationId="{89BBB38F-56E3-5FBA-969B-1C44A79F21AA}"/>
          </ac:picMkLst>
        </pc:picChg>
      </pc:sldChg>
      <pc:sldChg chg="delSp">
        <pc:chgData name="Mr S McNeill" userId="S::s.mcneill@oakwoodacademy.org.uk::6e724fb2-b9bb-4cc7-a1a3-10b9ab9ebf2f" providerId="AD" clId="Web-{EC6AA843-559C-E348-6787-BD69C1046A21}" dt="2023-11-28T07:42:14.790" v="14"/>
        <pc:sldMkLst>
          <pc:docMk/>
          <pc:sldMk cId="3433018417" sldId="614"/>
        </pc:sldMkLst>
        <pc:picChg chg="del">
          <ac:chgData name="Mr S McNeill" userId="S::s.mcneill@oakwoodacademy.org.uk::6e724fb2-b9bb-4cc7-a1a3-10b9ab9ebf2f" providerId="AD" clId="Web-{EC6AA843-559C-E348-6787-BD69C1046A21}" dt="2023-11-28T07:42:14.790" v="14"/>
          <ac:picMkLst>
            <pc:docMk/>
            <pc:sldMk cId="3433018417" sldId="614"/>
            <ac:picMk id="4" creationId="{00000000-0000-0000-0000-000000000000}"/>
          </ac:picMkLst>
        </pc:picChg>
      </pc:sldChg>
      <pc:sldChg chg="del">
        <pc:chgData name="Mr S McNeill" userId="S::s.mcneill@oakwoodacademy.org.uk::6e724fb2-b9bb-4cc7-a1a3-10b9ab9ebf2f" providerId="AD" clId="Web-{EC6AA843-559C-E348-6787-BD69C1046A21}" dt="2023-11-28T07:41:52.274" v="9"/>
        <pc:sldMkLst>
          <pc:docMk/>
          <pc:sldMk cId="3012103292" sldId="62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1:48.195" v="6"/>
        <pc:sldMkLst>
          <pc:docMk/>
          <pc:sldMk cId="4064709230" sldId="64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1:48.852" v="7"/>
        <pc:sldMkLst>
          <pc:docMk/>
          <pc:sldMk cId="2123296774" sldId="65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1:49.430" v="8"/>
        <pc:sldMkLst>
          <pc:docMk/>
          <pc:sldMk cId="525388562" sldId="65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7.853" v="15"/>
        <pc:sldMkLst>
          <pc:docMk/>
          <pc:sldMk cId="960676709" sldId="65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8.790" v="16"/>
        <pc:sldMkLst>
          <pc:docMk/>
          <pc:sldMk cId="794016088" sldId="65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9.259" v="17"/>
        <pc:sldMkLst>
          <pc:docMk/>
          <pc:sldMk cId="1024693277" sldId="65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9.853" v="18"/>
        <pc:sldMkLst>
          <pc:docMk/>
          <pc:sldMk cId="1935385272" sldId="65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0.837" v="19"/>
        <pc:sldMkLst>
          <pc:docMk/>
          <pc:sldMk cId="1171853590" sldId="65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1.384" v="20"/>
        <pc:sldMkLst>
          <pc:docMk/>
          <pc:sldMk cId="1547133228" sldId="65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2.478" v="21"/>
        <pc:sldMkLst>
          <pc:docMk/>
          <pc:sldMk cId="3151711325" sldId="65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3.072" v="22"/>
        <pc:sldMkLst>
          <pc:docMk/>
          <pc:sldMk cId="3829307759" sldId="66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3.540" v="23"/>
        <pc:sldMkLst>
          <pc:docMk/>
          <pc:sldMk cId="3335248430" sldId="66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5.103" v="24"/>
        <pc:sldMkLst>
          <pc:docMk/>
          <pc:sldMk cId="4079217145" sldId="66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5.494" v="25"/>
        <pc:sldMkLst>
          <pc:docMk/>
          <pc:sldMk cId="2317198284" sldId="66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6.947" v="26"/>
        <pc:sldMkLst>
          <pc:docMk/>
          <pc:sldMk cId="3271315020" sldId="66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7.166" v="27"/>
        <pc:sldMkLst>
          <pc:docMk/>
          <pc:sldMk cId="4115792642" sldId="66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8.962" v="28"/>
        <pc:sldMkLst>
          <pc:docMk/>
          <pc:sldMk cId="1652151174" sldId="66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0.119" v="29"/>
        <pc:sldMkLst>
          <pc:docMk/>
          <pc:sldMk cId="4290858452" sldId="66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0.838" v="30"/>
        <pc:sldMkLst>
          <pc:docMk/>
          <pc:sldMk cId="75085635" sldId="66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1.400" v="31"/>
        <pc:sldMkLst>
          <pc:docMk/>
          <pc:sldMk cId="2153993229" sldId="66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2.103" v="32"/>
        <pc:sldMkLst>
          <pc:docMk/>
          <pc:sldMk cId="2036914336" sldId="67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2.728" v="33"/>
        <pc:sldMkLst>
          <pc:docMk/>
          <pc:sldMk cId="1339415527" sldId="67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3.275" v="34"/>
        <pc:sldMkLst>
          <pc:docMk/>
          <pc:sldMk cId="4270165445" sldId="67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3.806" v="35"/>
        <pc:sldMkLst>
          <pc:docMk/>
          <pc:sldMk cId="302686849" sldId="67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4.400" v="36"/>
        <pc:sldMkLst>
          <pc:docMk/>
          <pc:sldMk cId="2274663953" sldId="67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4.619" v="37"/>
        <pc:sldMkLst>
          <pc:docMk/>
          <pc:sldMk cId="2100074084" sldId="67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5.681" v="38"/>
        <pc:sldMkLst>
          <pc:docMk/>
          <pc:sldMk cId="3860692432" sldId="67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6.260" v="39"/>
        <pc:sldMkLst>
          <pc:docMk/>
          <pc:sldMk cId="2618710680" sldId="67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6.791" v="40"/>
        <pc:sldMkLst>
          <pc:docMk/>
          <pc:sldMk cId="1062477430" sldId="67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7.838" v="41"/>
        <pc:sldMkLst>
          <pc:docMk/>
          <pc:sldMk cId="516854351" sldId="67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8.353" v="42"/>
        <pc:sldMkLst>
          <pc:docMk/>
          <pc:sldMk cId="25056254" sldId="68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9.088" v="43"/>
        <pc:sldMkLst>
          <pc:docMk/>
          <pc:sldMk cId="2539577053" sldId="68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9.557" v="44"/>
        <pc:sldMkLst>
          <pc:docMk/>
          <pc:sldMk cId="925316434" sldId="68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0.119" v="45"/>
        <pc:sldMkLst>
          <pc:docMk/>
          <pc:sldMk cId="1623418177" sldId="68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0.744" v="46"/>
        <pc:sldMkLst>
          <pc:docMk/>
          <pc:sldMk cId="2574368130" sldId="68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1.244" v="47"/>
        <pc:sldMkLst>
          <pc:docMk/>
          <pc:sldMk cId="2618857069" sldId="68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1.791" v="48"/>
        <pc:sldMkLst>
          <pc:docMk/>
          <pc:sldMk cId="1289791182" sldId="68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2.947" v="49"/>
        <pc:sldMkLst>
          <pc:docMk/>
          <pc:sldMk cId="2274581903" sldId="68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3.010" v="50"/>
        <pc:sldMkLst>
          <pc:docMk/>
          <pc:sldMk cId="1909015711" sldId="68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3.463" v="51"/>
        <pc:sldMkLst>
          <pc:docMk/>
          <pc:sldMk cId="4238998744" sldId="68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4.072" v="52"/>
        <pc:sldMkLst>
          <pc:docMk/>
          <pc:sldMk cId="821326005" sldId="69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4.526" v="53"/>
        <pc:sldMkLst>
          <pc:docMk/>
          <pc:sldMk cId="3433816456" sldId="69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5.072" v="54"/>
        <pc:sldMkLst>
          <pc:docMk/>
          <pc:sldMk cId="802431203" sldId="69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5.494" v="55"/>
        <pc:sldMkLst>
          <pc:docMk/>
          <pc:sldMk cId="2252814307" sldId="69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6.057" v="56"/>
        <pc:sldMkLst>
          <pc:docMk/>
          <pc:sldMk cId="1302422231" sldId="69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6.447" v="57"/>
        <pc:sldMkLst>
          <pc:docMk/>
          <pc:sldMk cId="1186184908" sldId="69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7.244" v="58"/>
        <pc:sldMkLst>
          <pc:docMk/>
          <pc:sldMk cId="3246120087" sldId="69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8.682" v="59"/>
        <pc:sldMkLst>
          <pc:docMk/>
          <pc:sldMk cId="380979311" sldId="69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8.791" v="60"/>
        <pc:sldMkLst>
          <pc:docMk/>
          <pc:sldMk cId="4054631280" sldId="69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9.526" v="61"/>
        <pc:sldMkLst>
          <pc:docMk/>
          <pc:sldMk cId="3259346725" sldId="69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0.901" v="62"/>
        <pc:sldMkLst>
          <pc:docMk/>
          <pc:sldMk cId="2908762423" sldId="70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1.401" v="63"/>
        <pc:sldMkLst>
          <pc:docMk/>
          <pc:sldMk cId="1052985191" sldId="70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2.276" v="64"/>
        <pc:sldMkLst>
          <pc:docMk/>
          <pc:sldMk cId="1157382496" sldId="70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2.776" v="65"/>
        <pc:sldMkLst>
          <pc:docMk/>
          <pc:sldMk cId="2541254261" sldId="70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4.151" v="66"/>
        <pc:sldMkLst>
          <pc:docMk/>
          <pc:sldMk cId="2865269521" sldId="70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4.729" v="67"/>
        <pc:sldMkLst>
          <pc:docMk/>
          <pc:sldMk cId="4214777870" sldId="705"/>
        </pc:sldMkLst>
      </pc:sldChg>
      <pc:sldChg chg="addSp delSp modSp new mod setBg">
        <pc:chgData name="Mr S McNeill" userId="S::s.mcneill@oakwoodacademy.org.uk::6e724fb2-b9bb-4cc7-a1a3-10b9ab9ebf2f" providerId="AD" clId="Web-{EC6AA843-559C-E348-6787-BD69C1046A21}" dt="2023-11-28T07:41:37.273" v="5" actId="14100"/>
        <pc:sldMkLst>
          <pc:docMk/>
          <pc:sldMk cId="2677831025" sldId="706"/>
        </pc:sldMkLst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2" creationId="{B2FB4F6A-9FE7-802E-9B44-F3A802C55375}"/>
          </ac:spMkLst>
        </pc:spChg>
        <pc:spChg chg="del">
          <ac:chgData name="Mr S McNeill" userId="S::s.mcneill@oakwoodacademy.org.uk::6e724fb2-b9bb-4cc7-a1a3-10b9ab9ebf2f" providerId="AD" clId="Web-{EC6AA843-559C-E348-6787-BD69C1046A21}" dt="2023-11-28T07:41:12.506" v="1"/>
          <ac:spMkLst>
            <pc:docMk/>
            <pc:sldMk cId="2677831025" sldId="706"/>
            <ac:spMk id="3" creationId="{C0F3CBCB-5836-85EB-02E0-32FCF75190A8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3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5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7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9" creationId="{A8D57A06-A426-446D-B02C-A2DC6B62E45E}"/>
          </ac:spMkLst>
        </pc:spChg>
        <pc:picChg chg="add mod ord">
          <ac:chgData name="Mr S McNeill" userId="S::s.mcneill@oakwoodacademy.org.uk::6e724fb2-b9bb-4cc7-a1a3-10b9ab9ebf2f" providerId="AD" clId="Web-{EC6AA843-559C-E348-6787-BD69C1046A21}" dt="2023-11-28T07:41:37.273" v="5" actId="14100"/>
          <ac:picMkLst>
            <pc:docMk/>
            <pc:sldMk cId="2677831025" sldId="706"/>
            <ac:picMk id="4" creationId="{EBD8DFED-D804-85EB-5BD8-58052CF513A7}"/>
          </ac:picMkLst>
        </pc:picChg>
      </pc:sldChg>
    </pc:docChg>
  </pc:docChgLst>
  <pc:docChgLst>
    <pc:chgData name="Mr S McNeill" userId="S::s.mcneill@oakwoodacademy.org.uk::6e724fb2-b9bb-4cc7-a1a3-10b9ab9ebf2f" providerId="AD" clId="Web-{BDF42D94-C2F9-F944-B40C-B420196D072D}"/>
    <pc:docChg chg="addSld delSld modSld sldOrd">
      <pc:chgData name="Mr S McNeill" userId="S::s.mcneill@oakwoodacademy.org.uk::6e724fb2-b9bb-4cc7-a1a3-10b9ab9ebf2f" providerId="AD" clId="Web-{BDF42D94-C2F9-F944-B40C-B420196D072D}" dt="2023-08-29T11:55:49.322" v="142" actId="20577"/>
      <pc:docMkLst>
        <pc:docMk/>
      </pc:docMkLst>
      <pc:sldChg chg="modSp">
        <pc:chgData name="Mr S McNeill" userId="S::s.mcneill@oakwoodacademy.org.uk::6e724fb2-b9bb-4cc7-a1a3-10b9ab9ebf2f" providerId="AD" clId="Web-{BDF42D94-C2F9-F944-B40C-B420196D072D}" dt="2023-08-29T11:52:49.050" v="4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BDF42D94-C2F9-F944-B40C-B420196D072D}" dt="2023-08-29T11:52:49.050" v="4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BDF42D94-C2F9-F944-B40C-B420196D072D}" dt="2023-08-29T11:51:59.610" v="1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DF42D94-C2F9-F944-B40C-B420196D072D}" dt="2023-08-29T11:51:59.610" v="1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DF42D94-C2F9-F944-B40C-B420196D072D}" dt="2023-08-29T11:55:49.322" v="14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DF42D94-C2F9-F944-B40C-B420196D072D}" dt="2023-08-29T11:55:49.322" v="14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DF42D94-C2F9-F944-B40C-B420196D072D}" dt="2023-08-29T11:53:08.222" v="4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BDF42D94-C2F9-F944-B40C-B420196D072D}" dt="2023-08-29T11:53:08.222" v="46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BDF42D94-C2F9-F944-B40C-B420196D072D}" dt="2023-08-29T11:53:16.801" v="54"/>
        <pc:sldMkLst>
          <pc:docMk/>
          <pc:sldMk cId="3585660984" sldId="482"/>
        </pc:sldMkLst>
      </pc:sldChg>
      <pc:sldChg chg="delSp">
        <pc:chgData name="Mr S McNeill" userId="S::s.mcneill@oakwoodacademy.org.uk::6e724fb2-b9bb-4cc7-a1a3-10b9ab9ebf2f" providerId="AD" clId="Web-{BDF42D94-C2F9-F944-B40C-B420196D072D}" dt="2023-08-29T11:53:25.660" v="5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BDF42D94-C2F9-F944-B40C-B420196D072D}" dt="2023-08-29T11:53:25.660" v="56"/>
          <ac:picMkLst>
            <pc:docMk/>
            <pc:sldMk cId="496717031" sldId="497"/>
            <ac:picMk id="3" creationId="{00000000-0000-0000-0000-000000000000}"/>
          </ac:picMkLst>
        </pc:picChg>
      </pc:sldChg>
      <pc:sldChg chg="delSp">
        <pc:chgData name="Mr S McNeill" userId="S::s.mcneill@oakwoodacademy.org.uk::6e724fb2-b9bb-4cc7-a1a3-10b9ab9ebf2f" providerId="AD" clId="Web-{BDF42D94-C2F9-F944-B40C-B420196D072D}" dt="2023-08-29T11:53:34.973" v="59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BDF42D94-C2F9-F944-B40C-B420196D072D}" dt="2023-08-29T11:53:34.286" v="58"/>
          <ac:spMkLst>
            <pc:docMk/>
            <pc:sldMk cId="689655962" sldId="505"/>
            <ac:spMk id="5" creationId="{071F60C6-93EC-5EDE-705A-932518ADA7B5}"/>
          </ac:spMkLst>
        </pc:spChg>
        <pc:picChg chg="del">
          <ac:chgData name="Mr S McNeill" userId="S::s.mcneill@oakwoodacademy.org.uk::6e724fb2-b9bb-4cc7-a1a3-10b9ab9ebf2f" providerId="AD" clId="Web-{BDF42D94-C2F9-F944-B40C-B420196D072D}" dt="2023-08-29T11:53:34.254" v="57"/>
          <ac:picMkLst>
            <pc:docMk/>
            <pc:sldMk cId="689655962" sldId="505"/>
            <ac:picMk id="3" creationId="{088E1BE0-3EFA-4B29-D470-C5D981FE4E74}"/>
          </ac:picMkLst>
        </pc:picChg>
        <pc:picChg chg="del">
          <ac:chgData name="Mr S McNeill" userId="S::s.mcneill@oakwoodacademy.org.uk::6e724fb2-b9bb-4cc7-a1a3-10b9ab9ebf2f" providerId="AD" clId="Web-{BDF42D94-C2F9-F944-B40C-B420196D072D}" dt="2023-08-29T11:53:34.973" v="59"/>
          <ac:picMkLst>
            <pc:docMk/>
            <pc:sldMk cId="689655962" sldId="505"/>
            <ac:picMk id="6" creationId="{39B5F26D-C3BC-6D64-296B-39F9470E42BC}"/>
          </ac:picMkLst>
        </pc:picChg>
      </pc:sldChg>
      <pc:sldChg chg="del">
        <pc:chgData name="Mr S McNeill" userId="S::s.mcneill@oakwoodacademy.org.uk::6e724fb2-b9bb-4cc7-a1a3-10b9ab9ebf2f" providerId="AD" clId="Web-{BDF42D94-C2F9-F944-B40C-B420196D072D}" dt="2023-08-29T11:53:24.051" v="55"/>
        <pc:sldMkLst>
          <pc:docMk/>
          <pc:sldMk cId="861272260" sldId="522"/>
        </pc:sldMkLst>
      </pc:sldChg>
      <pc:sldChg chg="modSp">
        <pc:chgData name="Mr S McNeill" userId="S::s.mcneill@oakwoodacademy.org.uk::6e724fb2-b9bb-4cc7-a1a3-10b9ab9ebf2f" providerId="AD" clId="Web-{BDF42D94-C2F9-F944-B40C-B420196D072D}" dt="2023-08-29T11:55:25.055" v="124" actId="20577"/>
        <pc:sldMkLst>
          <pc:docMk/>
          <pc:sldMk cId="186579460" sldId="536"/>
        </pc:sldMkLst>
        <pc:spChg chg="mod">
          <ac:chgData name="Mr S McNeill" userId="S::s.mcneill@oakwoodacademy.org.uk::6e724fb2-b9bb-4cc7-a1a3-10b9ab9ebf2f" providerId="AD" clId="Web-{BDF42D94-C2F9-F944-B40C-B420196D072D}" dt="2023-08-29T11:55:25.055" v="124" actId="20577"/>
          <ac:spMkLst>
            <pc:docMk/>
            <pc:sldMk cId="186579460" sldId="536"/>
            <ac:spMk id="3" creationId="{60CDFF99-660F-2A5D-3C5E-8E6F7241E2B0}"/>
          </ac:spMkLst>
        </pc:spChg>
      </pc:sldChg>
      <pc:sldChg chg="modSp add ord replId">
        <pc:chgData name="Mr S McNeill" userId="S::s.mcneill@oakwoodacademy.org.uk::6e724fb2-b9bb-4cc7-a1a3-10b9ab9ebf2f" providerId="AD" clId="Web-{BDF42D94-C2F9-F944-B40C-B420196D072D}" dt="2023-08-29T11:54:36.678" v="67" actId="20577"/>
        <pc:sldMkLst>
          <pc:docMk/>
          <pc:sldMk cId="600396579" sldId="537"/>
        </pc:sldMkLst>
        <pc:spChg chg="mod">
          <ac:chgData name="Mr S McNeill" userId="S::s.mcneill@oakwoodacademy.org.uk::6e724fb2-b9bb-4cc7-a1a3-10b9ab9ebf2f" providerId="AD" clId="Web-{BDF42D94-C2F9-F944-B40C-B420196D072D}" dt="2023-08-29T11:54:36.678" v="67" actId="20577"/>
          <ac:spMkLst>
            <pc:docMk/>
            <pc:sldMk cId="600396579" sldId="537"/>
            <ac:spMk id="2" creationId="{AED92614-18A2-75A9-5792-976E6804EC2B}"/>
          </ac:spMkLst>
        </pc:spChg>
      </pc:sldChg>
      <pc:sldChg chg="del">
        <pc:chgData name="Mr S McNeill" userId="S::s.mcneill@oakwoodacademy.org.uk::6e724fb2-b9bb-4cc7-a1a3-10b9ab9ebf2f" providerId="AD" clId="Web-{BDF42D94-C2F9-F944-B40C-B420196D072D}" dt="2023-08-29T11:53:15.597" v="53"/>
        <pc:sldMkLst>
          <pc:docMk/>
          <pc:sldMk cId="581738847" sldId="544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878" v="50"/>
        <pc:sldMkLst>
          <pc:docMk/>
          <pc:sldMk cId="4233010980" sldId="546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628" v="47"/>
        <pc:sldMkLst>
          <pc:docMk/>
          <pc:sldMk cId="2760513044" sldId="547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644" v="48"/>
        <pc:sldMkLst>
          <pc:docMk/>
          <pc:sldMk cId="4011371785" sldId="548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660" v="49"/>
        <pc:sldMkLst>
          <pc:docMk/>
          <pc:sldMk cId="140741714" sldId="549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2.254" v="51"/>
        <pc:sldMkLst>
          <pc:docMk/>
          <pc:sldMk cId="1498979907" sldId="550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4.097" v="52"/>
        <pc:sldMkLst>
          <pc:docMk/>
          <pc:sldMk cId="2189811738" sldId="552"/>
        </pc:sldMkLst>
      </pc:sldChg>
    </pc:docChg>
  </pc:docChgLst>
  <pc:docChgLst>
    <pc:chgData name="Mr S McNeill" userId="S::s.mcneill@oakwoodacademy.org.uk::6e724fb2-b9bb-4cc7-a1a3-10b9ab9ebf2f" providerId="AD" clId="Web-{6046F112-7122-A9D2-31C9-7C69F7AE591D}"/>
    <pc:docChg chg="addSld delSld modSld">
      <pc:chgData name="Mr S McNeill" userId="S::s.mcneill@oakwoodacademy.org.uk::6e724fb2-b9bb-4cc7-a1a3-10b9ab9ebf2f" providerId="AD" clId="Web-{6046F112-7122-A9D2-31C9-7C69F7AE591D}" dt="2023-07-17T06:59:57.836" v="97" actId="20577"/>
      <pc:docMkLst>
        <pc:docMk/>
      </pc:docMkLst>
      <pc:sldChg chg="modSp">
        <pc:chgData name="Mr S McNeill" userId="S::s.mcneill@oakwoodacademy.org.uk::6e724fb2-b9bb-4cc7-a1a3-10b9ab9ebf2f" providerId="AD" clId="Web-{6046F112-7122-A9D2-31C9-7C69F7AE591D}" dt="2023-07-17T06:52:31.464" v="4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6046F112-7122-A9D2-31C9-7C69F7AE591D}" dt="2023-07-17T06:52:31.464" v="4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6046F112-7122-A9D2-31C9-7C69F7AE591D}" dt="2023-07-17T06:58:21.052" v="5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6046F112-7122-A9D2-31C9-7C69F7AE591D}" dt="2023-07-17T06:58:21.052" v="5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6046F112-7122-A9D2-31C9-7C69F7AE591D}" dt="2023-07-17T06:58:37.411" v="65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6046F112-7122-A9D2-31C9-7C69F7AE591D}" dt="2023-07-17T06:58:37.411" v="65"/>
          <ac:picMkLst>
            <pc:docMk/>
            <pc:sldMk cId="496717031" sldId="497"/>
            <ac:picMk id="3" creationId="{1EAE9E1F-F061-593F-4670-FA2BFE045067}"/>
          </ac:picMkLst>
        </pc:picChg>
      </pc:sldChg>
      <pc:sldChg chg="delSp">
        <pc:chgData name="Mr S McNeill" userId="S::s.mcneill@oakwoodacademy.org.uk::6e724fb2-b9bb-4cc7-a1a3-10b9ab9ebf2f" providerId="AD" clId="Web-{6046F112-7122-A9D2-31C9-7C69F7AE591D}" dt="2023-07-17T06:58:41.396" v="68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6046F112-7122-A9D2-31C9-7C69F7AE591D}" dt="2023-07-17T06:58:40.490" v="67"/>
          <ac:spMkLst>
            <pc:docMk/>
            <pc:sldMk cId="689655962" sldId="505"/>
            <ac:spMk id="5" creationId="{69DA4BE0-F22F-FB3D-E789-3A720208E24C}"/>
          </ac:spMkLst>
        </pc:spChg>
        <pc:picChg chg="del">
          <ac:chgData name="Mr S McNeill" userId="S::s.mcneill@oakwoodacademy.org.uk::6e724fb2-b9bb-4cc7-a1a3-10b9ab9ebf2f" providerId="AD" clId="Web-{6046F112-7122-A9D2-31C9-7C69F7AE591D}" dt="2023-07-17T06:58:39.083" v="66"/>
          <ac:picMkLst>
            <pc:docMk/>
            <pc:sldMk cId="689655962" sldId="505"/>
            <ac:picMk id="3" creationId="{998349E9-ECF3-19FE-61AF-83F6451464CB}"/>
          </ac:picMkLst>
        </pc:picChg>
        <pc:picChg chg="del">
          <ac:chgData name="Mr S McNeill" userId="S::s.mcneill@oakwoodacademy.org.uk::6e724fb2-b9bb-4cc7-a1a3-10b9ab9ebf2f" providerId="AD" clId="Web-{6046F112-7122-A9D2-31C9-7C69F7AE591D}" dt="2023-07-17T06:58:41.396" v="68"/>
          <ac:picMkLst>
            <pc:docMk/>
            <pc:sldMk cId="689655962" sldId="505"/>
            <ac:picMk id="6" creationId="{64E36A68-C878-80FF-AC94-263DA45453E8}"/>
          </ac:picMkLst>
        </pc:picChg>
      </pc:sldChg>
      <pc:sldChg chg="addSp modSp new mod setBg">
        <pc:chgData name="Mr S McNeill" userId="S::s.mcneill@oakwoodacademy.org.uk::6e724fb2-b9bb-4cc7-a1a3-10b9ab9ebf2f" providerId="AD" clId="Web-{6046F112-7122-A9D2-31C9-7C69F7AE591D}" dt="2023-07-17T06:59:57.836" v="97" actId="20577"/>
        <pc:sldMkLst>
          <pc:docMk/>
          <pc:sldMk cId="4233010980" sldId="546"/>
        </pc:sldMkLst>
        <pc:spChg chg="mod">
          <ac:chgData name="Mr S McNeill" userId="S::s.mcneill@oakwoodacademy.org.uk::6e724fb2-b9bb-4cc7-a1a3-10b9ab9ebf2f" providerId="AD" clId="Web-{6046F112-7122-A9D2-31C9-7C69F7AE591D}" dt="2023-07-17T06:59:12.256" v="83" actId="14100"/>
          <ac:spMkLst>
            <pc:docMk/>
            <pc:sldMk cId="4233010980" sldId="546"/>
            <ac:spMk id="2" creationId="{DC6A1D4F-DCB2-F003-156B-799AAAF47947}"/>
          </ac:spMkLst>
        </pc:spChg>
        <pc:spChg chg="mod">
          <ac:chgData name="Mr S McNeill" userId="S::s.mcneill@oakwoodacademy.org.uk::6e724fb2-b9bb-4cc7-a1a3-10b9ab9ebf2f" providerId="AD" clId="Web-{6046F112-7122-A9D2-31C9-7C69F7AE591D}" dt="2023-07-17T06:59:57.836" v="97" actId="20577"/>
          <ac:spMkLst>
            <pc:docMk/>
            <pc:sldMk cId="4233010980" sldId="546"/>
            <ac:spMk id="3" creationId="{55A4065E-51F5-86C4-87BB-0250F9DAE2D9}"/>
          </ac:spMkLst>
        </pc:spChg>
        <pc:spChg chg="add">
          <ac:chgData name="Mr S McNeill" userId="S::s.mcneill@oakwoodacademy.org.uk::6e724fb2-b9bb-4cc7-a1a3-10b9ab9ebf2f" providerId="AD" clId="Web-{6046F112-7122-A9D2-31C9-7C69F7AE591D}" dt="2023-07-17T06:59:05.256" v="81"/>
          <ac:spMkLst>
            <pc:docMk/>
            <pc:sldMk cId="4233010980" sldId="546"/>
            <ac:spMk id="9" creationId="{1B15ED52-F352-441B-82BF-E0EA34836D08}"/>
          </ac:spMkLst>
        </pc:spChg>
        <pc:spChg chg="add">
          <ac:chgData name="Mr S McNeill" userId="S::s.mcneill@oakwoodacademy.org.uk::6e724fb2-b9bb-4cc7-a1a3-10b9ab9ebf2f" providerId="AD" clId="Web-{6046F112-7122-A9D2-31C9-7C69F7AE591D}" dt="2023-07-17T06:59:05.256" v="81"/>
          <ac:spMkLst>
            <pc:docMk/>
            <pc:sldMk cId="4233010980" sldId="546"/>
            <ac:spMk id="11" creationId="{61707E60-CEC9-4661-AA82-69242EB4BDC3}"/>
          </ac:spMkLst>
        </pc:spChg>
        <pc:spChg chg="add">
          <ac:chgData name="Mr S McNeill" userId="S::s.mcneill@oakwoodacademy.org.uk::6e724fb2-b9bb-4cc7-a1a3-10b9ab9ebf2f" providerId="AD" clId="Web-{6046F112-7122-A9D2-31C9-7C69F7AE591D}" dt="2023-07-17T06:59:05.256" v="81"/>
          <ac:spMkLst>
            <pc:docMk/>
            <pc:sldMk cId="4233010980" sldId="546"/>
            <ac:spMk id="13" creationId="{8F035CD8-AE30-4146-96F2-036B0CE5E4F3}"/>
          </ac:spMkLst>
        </pc:spChg>
        <pc:picChg chg="add">
          <ac:chgData name="Mr S McNeill" userId="S::s.mcneill@oakwoodacademy.org.uk::6e724fb2-b9bb-4cc7-a1a3-10b9ab9ebf2f" providerId="AD" clId="Web-{6046F112-7122-A9D2-31C9-7C69F7AE591D}" dt="2023-07-17T06:59:05.256" v="81"/>
          <ac:picMkLst>
            <pc:docMk/>
            <pc:sldMk cId="4233010980" sldId="546"/>
            <ac:picMk id="5" creationId="{907905A6-E16E-C74A-E884-596B996F6A8E}"/>
          </ac:picMkLst>
        </pc:picChg>
      </pc:sldChg>
      <pc:sldChg chg="del">
        <pc:chgData name="Mr S McNeill" userId="S::s.mcneill@oakwoodacademy.org.uk::6e724fb2-b9bb-4cc7-a1a3-10b9ab9ebf2f" providerId="AD" clId="Web-{6046F112-7122-A9D2-31C9-7C69F7AE591D}" dt="2023-07-17T06:58:34.677" v="64"/>
        <pc:sldMkLst>
          <pc:docMk/>
          <pc:sldMk cId="4133891894" sldId="550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5.833" v="60"/>
        <pc:sldMkLst>
          <pc:docMk/>
          <pc:sldMk cId="237724413" sldId="551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7.536" v="62"/>
        <pc:sldMkLst>
          <pc:docMk/>
          <pc:sldMk cId="1187228532" sldId="552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8.271" v="63"/>
        <pc:sldMkLst>
          <pc:docMk/>
          <pc:sldMk cId="544570385" sldId="553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6.317" v="61"/>
        <pc:sldMkLst>
          <pc:docMk/>
          <pc:sldMk cId="1016783838" sldId="554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5.067" v="59"/>
        <pc:sldMkLst>
          <pc:docMk/>
          <pc:sldMk cId="1541736730" sldId="555"/>
        </pc:sldMkLst>
      </pc:sldChg>
    </pc:docChg>
  </pc:docChgLst>
  <pc:docChgLst>
    <pc:chgData name="Miss R Clark" userId="S::r.clark@oakwoodacademy.org.uk::99dcf77b-66c3-48cf-91a1-6927d6f5135c" providerId="AD" clId="Web-{CF796BFB-1986-CF63-052E-9F01349F930C}"/>
    <pc:docChg chg="modSld">
      <pc:chgData name="Miss R Clark" userId="S::r.clark@oakwoodacademy.org.uk::99dcf77b-66c3-48cf-91a1-6927d6f5135c" providerId="AD" clId="Web-{CF796BFB-1986-CF63-052E-9F01349F930C}" dt="2023-10-17T10:01:23.525" v="9" actId="1076"/>
      <pc:docMkLst>
        <pc:docMk/>
      </pc:docMkLst>
      <pc:sldChg chg="modSp">
        <pc:chgData name="Miss R Clark" userId="S::r.clark@oakwoodacademy.org.uk::99dcf77b-66c3-48cf-91a1-6927d6f5135c" providerId="AD" clId="Web-{CF796BFB-1986-CF63-052E-9F01349F930C}" dt="2023-10-17T10:01:23.525" v="9" actId="1076"/>
        <pc:sldMkLst>
          <pc:docMk/>
          <pc:sldMk cId="985125093" sldId="577"/>
        </pc:sldMkLst>
        <pc:spChg chg="mod">
          <ac:chgData name="Miss R Clark" userId="S::r.clark@oakwoodacademy.org.uk::99dcf77b-66c3-48cf-91a1-6927d6f5135c" providerId="AD" clId="Web-{CF796BFB-1986-CF63-052E-9F01349F930C}" dt="2023-10-17T10:01:23.525" v="9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iss R Clark" userId="S::r.clark@oakwoodacademy.org.uk::99dcf77b-66c3-48cf-91a1-6927d6f5135c" providerId="AD" clId="Web-{CF796BFB-1986-CF63-052E-9F01349F930C}" dt="2023-10-17T09:58:20.544" v="6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S McNeill" userId="S::s.mcneill@oakwoodacademy.org.uk::6e724fb2-b9bb-4cc7-a1a3-10b9ab9ebf2f" providerId="AD" clId="Web-{CCE0D3EC-1A6A-E97E-D545-ECA85A296EDB}"/>
    <pc:docChg chg="addSld modSld">
      <pc:chgData name="Mr S McNeill" userId="S::s.mcneill@oakwoodacademy.org.uk::6e724fb2-b9bb-4cc7-a1a3-10b9ab9ebf2f" providerId="AD" clId="Web-{CCE0D3EC-1A6A-E97E-D545-ECA85A296EDB}" dt="2023-06-05T12:49:17.328" v="10" actId="1076"/>
      <pc:docMkLst>
        <pc:docMk/>
      </pc:docMkLst>
      <pc:sldChg chg="modSp">
        <pc:chgData name="Mr S McNeill" userId="S::s.mcneill@oakwoodacademy.org.uk::6e724fb2-b9bb-4cc7-a1a3-10b9ab9ebf2f" providerId="AD" clId="Web-{CCE0D3EC-1A6A-E97E-D545-ECA85A296EDB}" dt="2023-06-05T12:49:17.328" v="10" actId="1076"/>
        <pc:sldMkLst>
          <pc:docMk/>
          <pc:sldMk cId="3621583270" sldId="520"/>
        </pc:sldMkLst>
        <pc:spChg chg="mod">
          <ac:chgData name="Mr S McNeill" userId="S::s.mcneill@oakwoodacademy.org.uk::6e724fb2-b9bb-4cc7-a1a3-10b9ab9ebf2f" providerId="AD" clId="Web-{CCE0D3EC-1A6A-E97E-D545-ECA85A296EDB}" dt="2023-06-05T12:49:17.328" v="10" actId="1076"/>
          <ac:spMkLst>
            <pc:docMk/>
            <pc:sldMk cId="3621583270" sldId="520"/>
            <ac:spMk id="2" creationId="{BD0E5D82-E48C-4AA3-212A-B802CCC26A00}"/>
          </ac:spMkLst>
        </pc:spChg>
      </pc:sldChg>
      <pc:sldChg chg="addSp delSp modSp new">
        <pc:chgData name="Mr S McNeill" userId="S::s.mcneill@oakwoodacademy.org.uk::6e724fb2-b9bb-4cc7-a1a3-10b9ab9ebf2f" providerId="AD" clId="Web-{CCE0D3EC-1A6A-E97E-D545-ECA85A296EDB}" dt="2023-06-05T10:51:11.850" v="7" actId="14100"/>
        <pc:sldMkLst>
          <pc:docMk/>
          <pc:sldMk cId="3038003570" sldId="521"/>
        </pc:sldMkLst>
        <pc:spChg chg="del">
          <ac:chgData name="Mr S McNeill" userId="S::s.mcneill@oakwoodacademy.org.uk::6e724fb2-b9bb-4cc7-a1a3-10b9ab9ebf2f" providerId="AD" clId="Web-{CCE0D3EC-1A6A-E97E-D545-ECA85A296EDB}" dt="2023-06-05T10:50:52.741" v="1"/>
          <ac:spMkLst>
            <pc:docMk/>
            <pc:sldMk cId="3038003570" sldId="521"/>
            <ac:spMk id="3" creationId="{A4AF8EBC-A3CA-86B2-E71A-6A34F78B8DB9}"/>
          </ac:spMkLst>
        </pc:spChg>
        <pc:picChg chg="add mod ord">
          <ac:chgData name="Mr S McNeill" userId="S::s.mcneill@oakwoodacademy.org.uk::6e724fb2-b9bb-4cc7-a1a3-10b9ab9ebf2f" providerId="AD" clId="Web-{CCE0D3EC-1A6A-E97E-D545-ECA85A296EDB}" dt="2023-06-05T10:51:11.850" v="7" actId="14100"/>
          <ac:picMkLst>
            <pc:docMk/>
            <pc:sldMk cId="3038003570" sldId="521"/>
            <ac:picMk id="4" creationId="{0054A034-EE1D-02D8-8483-67EA3DFA6096}"/>
          </ac:picMkLst>
        </pc:picChg>
      </pc:sldChg>
    </pc:docChg>
  </pc:docChgLst>
  <pc:docChgLst>
    <pc:chgData name="Mr S McNeill" userId="S::s.mcneill@oakwoodacademy.org.uk::6e724fb2-b9bb-4cc7-a1a3-10b9ab9ebf2f" providerId="AD" clId="Web-{9AFC3B51-62CF-B6D9-B6F8-F6A64637F7D4}"/>
    <pc:docChg chg="addSld modSld sldOrd">
      <pc:chgData name="Mr S McNeill" userId="S::s.mcneill@oakwoodacademy.org.uk::6e724fb2-b9bb-4cc7-a1a3-10b9ab9ebf2f" providerId="AD" clId="Web-{9AFC3B51-62CF-B6D9-B6F8-F6A64637F7D4}" dt="2023-05-15T09:16:27.191" v="185"/>
      <pc:docMkLst>
        <pc:docMk/>
      </pc:docMkLst>
      <pc:sldChg chg="modSp">
        <pc:chgData name="Mr S McNeill" userId="S::s.mcneill@oakwoodacademy.org.uk::6e724fb2-b9bb-4cc7-a1a3-10b9ab9ebf2f" providerId="AD" clId="Web-{9AFC3B51-62CF-B6D9-B6F8-F6A64637F7D4}" dt="2023-05-15T09:16:27.191" v="185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9AFC3B51-62CF-B6D9-B6F8-F6A64637F7D4}" dt="2023-05-15T09:16:27.191" v="185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9AFC3B51-62CF-B6D9-B6F8-F6A64637F7D4}" dt="2023-05-15T06:45:47.364" v="1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9AFC3B51-62CF-B6D9-B6F8-F6A64637F7D4}" dt="2023-05-15T06:45:47.364" v="13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ord">
        <pc:chgData name="Mr S McNeill" userId="S::s.mcneill@oakwoodacademy.org.uk::6e724fb2-b9bb-4cc7-a1a3-10b9ab9ebf2f" providerId="AD" clId="Web-{9AFC3B51-62CF-B6D9-B6F8-F6A64637F7D4}" dt="2023-05-15T07:38:18.165" v="149"/>
        <pc:sldMkLst>
          <pc:docMk/>
          <pc:sldMk cId="1135838606" sldId="501"/>
        </pc:sldMkLst>
      </pc:sldChg>
      <pc:sldChg chg="delSp modSp add replId">
        <pc:chgData name="Mr S McNeill" userId="S::s.mcneill@oakwoodacademy.org.uk::6e724fb2-b9bb-4cc7-a1a3-10b9ab9ebf2f" providerId="AD" clId="Web-{9AFC3B51-62CF-B6D9-B6F8-F6A64637F7D4}" dt="2023-05-15T06:59:48.824" v="32"/>
        <pc:sldMkLst>
          <pc:docMk/>
          <pc:sldMk cId="689655962" sldId="505"/>
        </pc:sldMkLst>
        <pc:spChg chg="mod">
          <ac:chgData name="Mr S McNeill" userId="S::s.mcneill@oakwoodacademy.org.uk::6e724fb2-b9bb-4cc7-a1a3-10b9ab9ebf2f" providerId="AD" clId="Web-{9AFC3B51-62CF-B6D9-B6F8-F6A64637F7D4}" dt="2023-05-15T06:59:48.184" v="31" actId="20577"/>
          <ac:spMkLst>
            <pc:docMk/>
            <pc:sldMk cId="689655962" sldId="505"/>
            <ac:spMk id="2" creationId="{AED92614-18A2-75A9-5792-976E6804EC2B}"/>
          </ac:spMkLst>
        </pc:spChg>
        <pc:picChg chg="del">
          <ac:chgData name="Mr S McNeill" userId="S::s.mcneill@oakwoodacademy.org.uk::6e724fb2-b9bb-4cc7-a1a3-10b9ab9ebf2f" providerId="AD" clId="Web-{9AFC3B51-62CF-B6D9-B6F8-F6A64637F7D4}" dt="2023-05-15T06:59:48.824" v="32"/>
          <ac:picMkLst>
            <pc:docMk/>
            <pc:sldMk cId="689655962" sldId="505"/>
            <ac:picMk id="4" creationId="{27F00C98-0921-EB1A-8EE9-870860A42281}"/>
          </ac:picMkLst>
        </pc:picChg>
      </pc:sldChg>
      <pc:sldChg chg="addSp modSp new mod setBg">
        <pc:chgData name="Mr S McNeill" userId="S::s.mcneill@oakwoodacademy.org.uk::6e724fb2-b9bb-4cc7-a1a3-10b9ab9ebf2f" providerId="AD" clId="Web-{9AFC3B51-62CF-B6D9-B6F8-F6A64637F7D4}" dt="2023-05-15T07:38:10.618" v="147" actId="20577"/>
        <pc:sldMkLst>
          <pc:docMk/>
          <pc:sldMk cId="3325715777" sldId="506"/>
        </pc:sldMkLst>
        <pc:spChg chg="add mod">
          <ac:chgData name="Mr S McNeill" userId="S::s.mcneill@oakwoodacademy.org.uk::6e724fb2-b9bb-4cc7-a1a3-10b9ab9ebf2f" providerId="AD" clId="Web-{9AFC3B51-62CF-B6D9-B6F8-F6A64637F7D4}" dt="2023-05-15T07:38:10.618" v="147" actId="20577"/>
          <ac:spMkLst>
            <pc:docMk/>
            <pc:sldMk cId="3325715777" sldId="506"/>
            <ac:spMk id="3" creationId="{C09DF2D8-421F-FC1B-E2F5-AD9946712BBF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8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0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2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4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6" creationId="{3F0BE7ED-7814-4273-B18A-F26CC0380380}"/>
          </ac:spMkLst>
        </pc:spChg>
        <pc:picChg chg="add mod">
          <ac:chgData name="Mr S McNeill" userId="S::s.mcneill@oakwoodacademy.org.uk::6e724fb2-b9bb-4cc7-a1a3-10b9ab9ebf2f" providerId="AD" clId="Web-{9AFC3B51-62CF-B6D9-B6F8-F6A64637F7D4}" dt="2023-05-15T07:34:07.852" v="113"/>
          <ac:picMkLst>
            <pc:docMk/>
            <pc:sldMk cId="3325715777" sldId="506"/>
            <ac:picMk id="2" creationId="{8A1C82B2-8AE8-A5E7-B257-138778141EDF}"/>
          </ac:picMkLst>
        </pc:picChg>
      </pc:sldChg>
    </pc:docChg>
  </pc:docChgLst>
  <pc:docChgLst>
    <pc:chgData name="Miss G MacNaughton" userId="S::g.macnaughton@oakwoodacademy.org.uk::b20ee1b3-b22d-493d-a4a8-3e38676e88b8" providerId="AD" clId="Web-{61DF616C-776F-5E71-02B3-F4E5BF5BE986}"/>
    <pc:docChg chg="modSld">
      <pc:chgData name="Miss G MacNaughton" userId="S::g.macnaughton@oakwoodacademy.org.uk::b20ee1b3-b22d-493d-a4a8-3e38676e88b8" providerId="AD" clId="Web-{61DF616C-776F-5E71-02B3-F4E5BF5BE986}" dt="2023-06-06T13:22:51.422" v="2"/>
      <pc:docMkLst>
        <pc:docMk/>
      </pc:docMkLst>
      <pc:sldChg chg="addSp delSp modSp">
        <pc:chgData name="Miss G MacNaughton" userId="S::g.macnaughton@oakwoodacademy.org.uk::b20ee1b3-b22d-493d-a4a8-3e38676e88b8" providerId="AD" clId="Web-{61DF616C-776F-5E71-02B3-F4E5BF5BE986}" dt="2023-06-06T13:22:51.422" v="2"/>
        <pc:sldMkLst>
          <pc:docMk/>
          <pc:sldMk cId="3585660984" sldId="482"/>
        </pc:sldMkLst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9" creationId="{BD4C0BBB-0042-4603-A226-6117F3FD5B3C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1" creationId="{EC44F520-2598-460E-9F91-B02F60830CA2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3" creationId="{AB8C311F-7253-4AED-9701-7FC0708C41C7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5" creationId="{E2384209-CB15-4CDF-9D31-C44FD9A3F20D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7" creationId="{2633B3B5-CC90-43F0-8714-D31D1F3F0209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9" creationId="{A8D57A06-A426-446D-B02C-A2DC6B62E45E}"/>
          </ac:spMkLst>
        </pc:spChg>
        <pc:spChg chg="add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24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26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28" creationId="{8BFCC535-F368-497D-9E47-898F8F0DD8DC}"/>
          </ac:spMkLst>
        </pc:spChg>
        <pc:picChg chg="add mod">
          <ac:chgData name="Miss G MacNaughton" userId="S::g.macnaughton@oakwoodacademy.org.uk::b20ee1b3-b22d-493d-a4a8-3e38676e88b8" providerId="AD" clId="Web-{61DF616C-776F-5E71-02B3-F4E5BF5BE986}" dt="2023-06-06T13:22:51.422" v="2"/>
          <ac:picMkLst>
            <pc:docMk/>
            <pc:sldMk cId="3585660984" sldId="482"/>
            <ac:picMk id="2" creationId="{9DAB3932-1F24-B80C-4EEF-9B4D992E7960}"/>
          </ac:picMkLst>
        </pc:picChg>
        <pc:picChg chg="del">
          <ac:chgData name="Miss G MacNaughton" userId="S::g.macnaughton@oakwoodacademy.org.uk::b20ee1b3-b22d-493d-a4a8-3e38676e88b8" providerId="AD" clId="Web-{61DF616C-776F-5E71-02B3-F4E5BF5BE986}" dt="2023-06-06T13:21:20.322" v="0"/>
          <ac:picMkLst>
            <pc:docMk/>
            <pc:sldMk cId="3585660984" sldId="482"/>
            <ac:picMk id="4" creationId="{73718F2D-9E4F-70C3-7707-BC7126784210}"/>
          </ac:picMkLst>
        </pc:picChg>
      </pc:sldChg>
    </pc:docChg>
  </pc:docChgLst>
  <pc:docChgLst>
    <pc:chgData name="Mr S McNeill" userId="S::s.mcneill@oakwoodacademy.org.uk::6e724fb2-b9bb-4cc7-a1a3-10b9ab9ebf2f" providerId="AD" clId="Web-{57702CDC-C9A1-7BDD-9873-EC18FCC4D5EB}"/>
    <pc:docChg chg="delSld modSld">
      <pc:chgData name="Mr S McNeill" userId="S::s.mcneill@oakwoodacademy.org.uk::6e724fb2-b9bb-4cc7-a1a3-10b9ab9ebf2f" providerId="AD" clId="Web-{57702CDC-C9A1-7BDD-9873-EC18FCC4D5EB}" dt="2023-03-16T14:57:16.884" v="31"/>
      <pc:docMkLst>
        <pc:docMk/>
      </pc:docMkLst>
      <pc:sldChg chg="addSp">
        <pc:chgData name="Mr S McNeill" userId="S::s.mcneill@oakwoodacademy.org.uk::6e724fb2-b9bb-4cc7-a1a3-10b9ab9ebf2f" providerId="AD" clId="Web-{57702CDC-C9A1-7BDD-9873-EC18FCC4D5EB}" dt="2023-03-16T14:56:35.663" v="10"/>
        <pc:sldMkLst>
          <pc:docMk/>
          <pc:sldMk cId="2410351178" sldId="369"/>
        </pc:sldMkLst>
        <pc:picChg chg="add">
          <ac:chgData name="Mr S McNeill" userId="S::s.mcneill@oakwoodacademy.org.uk::6e724fb2-b9bb-4cc7-a1a3-10b9ab9ebf2f" providerId="AD" clId="Web-{57702CDC-C9A1-7BDD-9873-EC18FCC4D5EB}" dt="2023-03-16T14:56:35.663" v="10"/>
          <ac:picMkLst>
            <pc:docMk/>
            <pc:sldMk cId="2410351178" sldId="369"/>
            <ac:picMk id="3" creationId="{03FCD2C2-D158-BC28-FE07-855C0131B0B0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33.179" v="9"/>
        <pc:sldMkLst>
          <pc:docMk/>
          <pc:sldMk cId="652029845" sldId="370"/>
        </pc:sldMkLst>
        <pc:picChg chg="add">
          <ac:chgData name="Mr S McNeill" userId="S::s.mcneill@oakwoodacademy.org.uk::6e724fb2-b9bb-4cc7-a1a3-10b9ab9ebf2f" providerId="AD" clId="Web-{57702CDC-C9A1-7BDD-9873-EC18FCC4D5EB}" dt="2023-03-16T14:56:33.179" v="9"/>
          <ac:picMkLst>
            <pc:docMk/>
            <pc:sldMk cId="652029845" sldId="370"/>
            <ac:picMk id="5" creationId="{D3265B63-A4FF-0069-6376-88A2AC3E54DD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31.116" v="8"/>
        <pc:sldMkLst>
          <pc:docMk/>
          <pc:sldMk cId="2957349372" sldId="377"/>
        </pc:sldMkLst>
        <pc:picChg chg="add">
          <ac:chgData name="Mr S McNeill" userId="S::s.mcneill@oakwoodacademy.org.uk::6e724fb2-b9bb-4cc7-a1a3-10b9ab9ebf2f" providerId="AD" clId="Web-{57702CDC-C9A1-7BDD-9873-EC18FCC4D5EB}" dt="2023-03-16T14:56:31.116" v="8"/>
          <ac:picMkLst>
            <pc:docMk/>
            <pc:sldMk cId="2957349372" sldId="377"/>
            <ac:picMk id="4" creationId="{1191AC59-C018-134B-97F0-94018CDA083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21.475" v="4"/>
        <pc:sldMkLst>
          <pc:docMk/>
          <pc:sldMk cId="1639791326" sldId="378"/>
        </pc:sldMkLst>
        <pc:picChg chg="add">
          <ac:chgData name="Mr S McNeill" userId="S::s.mcneill@oakwoodacademy.org.uk::6e724fb2-b9bb-4cc7-a1a3-10b9ab9ebf2f" providerId="AD" clId="Web-{57702CDC-C9A1-7BDD-9873-EC18FCC4D5EB}" dt="2023-03-16T14:56:21.475" v="4"/>
          <ac:picMkLst>
            <pc:docMk/>
            <pc:sldMk cId="1639791326" sldId="378"/>
            <ac:picMk id="9" creationId="{DEF6A0A0-A28B-0F15-555E-162E1376C34F}"/>
          </ac:picMkLst>
        </pc:picChg>
      </pc:sldChg>
      <pc:sldChg chg="addSp modSp">
        <pc:chgData name="Mr S McNeill" userId="S::s.mcneill@oakwoodacademy.org.uk::6e724fb2-b9bb-4cc7-a1a3-10b9ab9ebf2f" providerId="AD" clId="Web-{57702CDC-C9A1-7BDD-9873-EC18FCC4D5EB}" dt="2023-03-16T14:56:11.537" v="1" actId="1076"/>
        <pc:sldMkLst>
          <pc:docMk/>
          <pc:sldMk cId="594778226" sldId="379"/>
        </pc:sldMkLst>
        <pc:picChg chg="add mod">
          <ac:chgData name="Mr S McNeill" userId="S::s.mcneill@oakwoodacademy.org.uk::6e724fb2-b9bb-4cc7-a1a3-10b9ab9ebf2f" providerId="AD" clId="Web-{57702CDC-C9A1-7BDD-9873-EC18FCC4D5EB}" dt="2023-03-16T14:56:11.537" v="1" actId="1076"/>
          <ac:picMkLst>
            <pc:docMk/>
            <pc:sldMk cId="594778226" sldId="379"/>
            <ac:picMk id="2" creationId="{5A12100C-BE61-772C-3AE0-46C77ABFAC70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17.756" v="3"/>
        <pc:sldMkLst>
          <pc:docMk/>
          <pc:sldMk cId="3904834184" sldId="380"/>
        </pc:sldMkLst>
        <pc:picChg chg="add">
          <ac:chgData name="Mr S McNeill" userId="S::s.mcneill@oakwoodacademy.org.uk::6e724fb2-b9bb-4cc7-a1a3-10b9ab9ebf2f" providerId="AD" clId="Web-{57702CDC-C9A1-7BDD-9873-EC18FCC4D5EB}" dt="2023-03-16T14:56:17.756" v="3"/>
          <ac:picMkLst>
            <pc:docMk/>
            <pc:sldMk cId="3904834184" sldId="380"/>
            <ac:picMk id="4" creationId="{FB28F7AE-6700-544A-C559-118E01E2DB3C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0.851" v="12"/>
        <pc:sldMkLst>
          <pc:docMk/>
          <pc:sldMk cId="527756420" sldId="395"/>
        </pc:sldMkLst>
        <pc:picChg chg="add">
          <ac:chgData name="Mr S McNeill" userId="S::s.mcneill@oakwoodacademy.org.uk::6e724fb2-b9bb-4cc7-a1a3-10b9ab9ebf2f" providerId="AD" clId="Web-{57702CDC-C9A1-7BDD-9873-EC18FCC4D5EB}" dt="2023-03-16T14:56:40.851" v="12"/>
          <ac:picMkLst>
            <pc:docMk/>
            <pc:sldMk cId="527756420" sldId="395"/>
            <ac:picMk id="11" creationId="{D11375E4-CDE9-3DAF-4797-0D6CE2FD0897}"/>
          </ac:picMkLst>
        </pc:picChg>
      </pc:sldChg>
      <pc:sldChg chg="del">
        <pc:chgData name="Mr S McNeill" userId="S::s.mcneill@oakwoodacademy.org.uk::6e724fb2-b9bb-4cc7-a1a3-10b9ab9ebf2f" providerId="AD" clId="Web-{57702CDC-C9A1-7BDD-9873-EC18FCC4D5EB}" dt="2023-03-16T14:56:16.349" v="2"/>
        <pc:sldMkLst>
          <pc:docMk/>
          <pc:sldMk cId="2249630645" sldId="398"/>
        </pc:sldMkLst>
      </pc:sldChg>
      <pc:sldChg chg="addSp">
        <pc:chgData name="Mr S McNeill" userId="S::s.mcneill@oakwoodacademy.org.uk::6e724fb2-b9bb-4cc7-a1a3-10b9ab9ebf2f" providerId="AD" clId="Web-{57702CDC-C9A1-7BDD-9873-EC18FCC4D5EB}" dt="2023-03-16T14:56:28.475" v="7"/>
        <pc:sldMkLst>
          <pc:docMk/>
          <pc:sldMk cId="3771657511" sldId="403"/>
        </pc:sldMkLst>
        <pc:picChg chg="add">
          <ac:chgData name="Mr S McNeill" userId="S::s.mcneill@oakwoodacademy.org.uk::6e724fb2-b9bb-4cc7-a1a3-10b9ab9ebf2f" providerId="AD" clId="Web-{57702CDC-C9A1-7BDD-9873-EC18FCC4D5EB}" dt="2023-03-16T14:56:28.475" v="7"/>
          <ac:picMkLst>
            <pc:docMk/>
            <pc:sldMk cId="3771657511" sldId="403"/>
            <ac:picMk id="4" creationId="{29A09CAB-4B49-4C77-C5BC-5F6080392D06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24.662" v="5"/>
        <pc:sldMkLst>
          <pc:docMk/>
          <pc:sldMk cId="2483883385" sldId="404"/>
        </pc:sldMkLst>
        <pc:picChg chg="add">
          <ac:chgData name="Mr S McNeill" userId="S::s.mcneill@oakwoodacademy.org.uk::6e724fb2-b9bb-4cc7-a1a3-10b9ab9ebf2f" providerId="AD" clId="Web-{57702CDC-C9A1-7BDD-9873-EC18FCC4D5EB}" dt="2023-03-16T14:56:24.662" v="5"/>
          <ac:picMkLst>
            <pc:docMk/>
            <pc:sldMk cId="2483883385" sldId="404"/>
            <ac:picMk id="4" creationId="{4B8F70C8-A7B7-0565-8B9A-B53EE42167D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2.851" v="13"/>
        <pc:sldMkLst>
          <pc:docMk/>
          <pc:sldMk cId="3861803799" sldId="406"/>
        </pc:sldMkLst>
        <pc:picChg chg="add">
          <ac:chgData name="Mr S McNeill" userId="S::s.mcneill@oakwoodacademy.org.uk::6e724fb2-b9bb-4cc7-a1a3-10b9ab9ebf2f" providerId="AD" clId="Web-{57702CDC-C9A1-7BDD-9873-EC18FCC4D5EB}" dt="2023-03-16T14:56:42.851" v="13"/>
          <ac:picMkLst>
            <pc:docMk/>
            <pc:sldMk cId="3861803799" sldId="406"/>
            <ac:picMk id="3" creationId="{4DE7235C-DE27-AFDD-08FE-44E9858B2F6D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16.884" v="31"/>
        <pc:sldMkLst>
          <pc:docMk/>
          <pc:sldMk cId="2201222172" sldId="424"/>
        </pc:sldMkLst>
        <pc:picChg chg="add">
          <ac:chgData name="Mr S McNeill" userId="S::s.mcneill@oakwoodacademy.org.uk::6e724fb2-b9bb-4cc7-a1a3-10b9ab9ebf2f" providerId="AD" clId="Web-{57702CDC-C9A1-7BDD-9873-EC18FCC4D5EB}" dt="2023-03-16T14:57:16.884" v="31"/>
          <ac:picMkLst>
            <pc:docMk/>
            <pc:sldMk cId="2201222172" sldId="424"/>
            <ac:picMk id="5" creationId="{716DFA8E-BF83-247A-9BF0-E1324A57121F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5.054" v="14"/>
        <pc:sldMkLst>
          <pc:docMk/>
          <pc:sldMk cId="2557651587" sldId="434"/>
        </pc:sldMkLst>
        <pc:picChg chg="add">
          <ac:chgData name="Mr S McNeill" userId="S::s.mcneill@oakwoodacademy.org.uk::6e724fb2-b9bb-4cc7-a1a3-10b9ab9ebf2f" providerId="AD" clId="Web-{57702CDC-C9A1-7BDD-9873-EC18FCC4D5EB}" dt="2023-03-16T14:56:45.054" v="14"/>
          <ac:picMkLst>
            <pc:docMk/>
            <pc:sldMk cId="2557651587" sldId="434"/>
            <ac:picMk id="5" creationId="{415BBACC-013D-60C1-9A05-065D1CED06BD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7.289" v="15"/>
        <pc:sldMkLst>
          <pc:docMk/>
          <pc:sldMk cId="1642232601" sldId="435"/>
        </pc:sldMkLst>
        <pc:picChg chg="add">
          <ac:chgData name="Mr S McNeill" userId="S::s.mcneill@oakwoodacademy.org.uk::6e724fb2-b9bb-4cc7-a1a3-10b9ab9ebf2f" providerId="AD" clId="Web-{57702CDC-C9A1-7BDD-9873-EC18FCC4D5EB}" dt="2023-03-16T14:56:47.289" v="15"/>
          <ac:picMkLst>
            <pc:docMk/>
            <pc:sldMk cId="1642232601" sldId="435"/>
            <ac:picMk id="5" creationId="{D3ED432D-6EC1-8736-A094-DE378D8A105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9.773" v="16"/>
        <pc:sldMkLst>
          <pc:docMk/>
          <pc:sldMk cId="2191679232" sldId="436"/>
        </pc:sldMkLst>
        <pc:picChg chg="add">
          <ac:chgData name="Mr S McNeill" userId="S::s.mcneill@oakwoodacademy.org.uk::6e724fb2-b9bb-4cc7-a1a3-10b9ab9ebf2f" providerId="AD" clId="Web-{57702CDC-C9A1-7BDD-9873-EC18FCC4D5EB}" dt="2023-03-16T14:56:49.773" v="16"/>
          <ac:picMkLst>
            <pc:docMk/>
            <pc:sldMk cId="2191679232" sldId="436"/>
            <ac:picMk id="6" creationId="{E4EB7050-9DD5-C4B2-1B62-CCBE87BEF612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2.242" v="17"/>
        <pc:sldMkLst>
          <pc:docMk/>
          <pc:sldMk cId="1899094015" sldId="437"/>
        </pc:sldMkLst>
        <pc:picChg chg="add">
          <ac:chgData name="Mr S McNeill" userId="S::s.mcneill@oakwoodacademy.org.uk::6e724fb2-b9bb-4cc7-a1a3-10b9ab9ebf2f" providerId="AD" clId="Web-{57702CDC-C9A1-7BDD-9873-EC18FCC4D5EB}" dt="2023-03-16T14:56:52.242" v="17"/>
          <ac:picMkLst>
            <pc:docMk/>
            <pc:sldMk cId="1899094015" sldId="437"/>
            <ac:picMk id="5" creationId="{3A04C8FF-1945-6C9D-A61D-7EE684E84503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4.133" v="18"/>
        <pc:sldMkLst>
          <pc:docMk/>
          <pc:sldMk cId="121789826" sldId="438"/>
        </pc:sldMkLst>
        <pc:picChg chg="add">
          <ac:chgData name="Mr S McNeill" userId="S::s.mcneill@oakwoodacademy.org.uk::6e724fb2-b9bb-4cc7-a1a3-10b9ab9ebf2f" providerId="AD" clId="Web-{57702CDC-C9A1-7BDD-9873-EC18FCC4D5EB}" dt="2023-03-16T14:56:54.133" v="18"/>
          <ac:picMkLst>
            <pc:docMk/>
            <pc:sldMk cId="121789826" sldId="438"/>
            <ac:picMk id="5" creationId="{C77207DC-94C5-22C1-BC70-F563F4F0C902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6.852" v="20"/>
        <pc:sldMkLst>
          <pc:docMk/>
          <pc:sldMk cId="2524697737" sldId="439"/>
        </pc:sldMkLst>
        <pc:picChg chg="add">
          <ac:chgData name="Mr S McNeill" userId="S::s.mcneill@oakwoodacademy.org.uk::6e724fb2-b9bb-4cc7-a1a3-10b9ab9ebf2f" providerId="AD" clId="Web-{57702CDC-C9A1-7BDD-9873-EC18FCC4D5EB}" dt="2023-03-16T14:56:56.852" v="20"/>
          <ac:picMkLst>
            <pc:docMk/>
            <pc:sldMk cId="2524697737" sldId="439"/>
            <ac:picMk id="5" creationId="{118AF9F1-AE44-5DF5-60DC-4B69459845FA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5.445" v="19"/>
        <pc:sldMkLst>
          <pc:docMk/>
          <pc:sldMk cId="1908620363" sldId="446"/>
        </pc:sldMkLst>
        <pc:picChg chg="add">
          <ac:chgData name="Mr S McNeill" userId="S::s.mcneill@oakwoodacademy.org.uk::6e724fb2-b9bb-4cc7-a1a3-10b9ab9ebf2f" providerId="AD" clId="Web-{57702CDC-C9A1-7BDD-9873-EC18FCC4D5EB}" dt="2023-03-16T14:56:55.445" v="19"/>
          <ac:picMkLst>
            <pc:docMk/>
            <pc:sldMk cId="1908620363" sldId="446"/>
            <ac:picMk id="5" creationId="{007742A3-892E-3D17-B5D8-2A8BD3E58298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8.414" v="21"/>
        <pc:sldMkLst>
          <pc:docMk/>
          <pc:sldMk cId="465838029" sldId="447"/>
        </pc:sldMkLst>
        <pc:picChg chg="add">
          <ac:chgData name="Mr S McNeill" userId="S::s.mcneill@oakwoodacademy.org.uk::6e724fb2-b9bb-4cc7-a1a3-10b9ab9ebf2f" providerId="AD" clId="Web-{57702CDC-C9A1-7BDD-9873-EC18FCC4D5EB}" dt="2023-03-16T14:56:58.414" v="21"/>
          <ac:picMkLst>
            <pc:docMk/>
            <pc:sldMk cId="465838029" sldId="447"/>
            <ac:picMk id="5" creationId="{E9339E66-6CFA-766C-B7E6-47B9AA9064F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0.414" v="22"/>
        <pc:sldMkLst>
          <pc:docMk/>
          <pc:sldMk cId="2329368090" sldId="448"/>
        </pc:sldMkLst>
        <pc:picChg chg="add">
          <ac:chgData name="Mr S McNeill" userId="S::s.mcneill@oakwoodacademy.org.uk::6e724fb2-b9bb-4cc7-a1a3-10b9ab9ebf2f" providerId="AD" clId="Web-{57702CDC-C9A1-7BDD-9873-EC18FCC4D5EB}" dt="2023-03-16T14:57:00.414" v="22"/>
          <ac:picMkLst>
            <pc:docMk/>
            <pc:sldMk cId="2329368090" sldId="448"/>
            <ac:picMk id="5" creationId="{69D1C01C-27F2-087F-B5CA-0D16629C6944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2.165" v="23"/>
        <pc:sldMkLst>
          <pc:docMk/>
          <pc:sldMk cId="1745554454" sldId="449"/>
        </pc:sldMkLst>
        <pc:picChg chg="add">
          <ac:chgData name="Mr S McNeill" userId="S::s.mcneill@oakwoodacademy.org.uk::6e724fb2-b9bb-4cc7-a1a3-10b9ab9ebf2f" providerId="AD" clId="Web-{57702CDC-C9A1-7BDD-9873-EC18FCC4D5EB}" dt="2023-03-16T14:57:02.165" v="23"/>
          <ac:picMkLst>
            <pc:docMk/>
            <pc:sldMk cId="1745554454" sldId="449"/>
            <ac:picMk id="5" creationId="{706BF3FE-A5FC-68BD-AC7C-1D115565AD73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3.665" v="24"/>
        <pc:sldMkLst>
          <pc:docMk/>
          <pc:sldMk cId="3733363308" sldId="450"/>
        </pc:sldMkLst>
        <pc:picChg chg="add">
          <ac:chgData name="Mr S McNeill" userId="S::s.mcneill@oakwoodacademy.org.uk::6e724fb2-b9bb-4cc7-a1a3-10b9ab9ebf2f" providerId="AD" clId="Web-{57702CDC-C9A1-7BDD-9873-EC18FCC4D5EB}" dt="2023-03-16T14:57:03.665" v="24"/>
          <ac:picMkLst>
            <pc:docMk/>
            <pc:sldMk cId="3733363308" sldId="450"/>
            <ac:picMk id="5" creationId="{F0F91949-6CB7-F53E-CCB2-676F399078A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5.290" v="25"/>
        <pc:sldMkLst>
          <pc:docMk/>
          <pc:sldMk cId="1782866381" sldId="451"/>
        </pc:sldMkLst>
        <pc:picChg chg="add">
          <ac:chgData name="Mr S McNeill" userId="S::s.mcneill@oakwoodacademy.org.uk::6e724fb2-b9bb-4cc7-a1a3-10b9ab9ebf2f" providerId="AD" clId="Web-{57702CDC-C9A1-7BDD-9873-EC18FCC4D5EB}" dt="2023-03-16T14:57:05.290" v="25"/>
          <ac:picMkLst>
            <pc:docMk/>
            <pc:sldMk cId="1782866381" sldId="451"/>
            <ac:picMk id="5" creationId="{5EFF7A39-3883-DC80-BC59-7F2634AD945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6.696" v="26"/>
        <pc:sldMkLst>
          <pc:docMk/>
          <pc:sldMk cId="1114019876" sldId="452"/>
        </pc:sldMkLst>
        <pc:picChg chg="add">
          <ac:chgData name="Mr S McNeill" userId="S::s.mcneill@oakwoodacademy.org.uk::6e724fb2-b9bb-4cc7-a1a3-10b9ab9ebf2f" providerId="AD" clId="Web-{57702CDC-C9A1-7BDD-9873-EC18FCC4D5EB}" dt="2023-03-16T14:57:06.696" v="26"/>
          <ac:picMkLst>
            <pc:docMk/>
            <pc:sldMk cId="1114019876" sldId="452"/>
            <ac:picMk id="5" creationId="{02232A09-5839-0ADA-D901-61CF7B912C37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8.446" v="27"/>
        <pc:sldMkLst>
          <pc:docMk/>
          <pc:sldMk cId="2253383454" sldId="453"/>
        </pc:sldMkLst>
        <pc:picChg chg="add">
          <ac:chgData name="Mr S McNeill" userId="S::s.mcneill@oakwoodacademy.org.uk::6e724fb2-b9bb-4cc7-a1a3-10b9ab9ebf2f" providerId="AD" clId="Web-{57702CDC-C9A1-7BDD-9873-EC18FCC4D5EB}" dt="2023-03-16T14:57:08.446" v="27"/>
          <ac:picMkLst>
            <pc:docMk/>
            <pc:sldMk cId="2253383454" sldId="453"/>
            <ac:picMk id="5" creationId="{C1064840-0200-448E-A8AB-2E6AB9997384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9.962" v="28"/>
        <pc:sldMkLst>
          <pc:docMk/>
          <pc:sldMk cId="1903958777" sldId="454"/>
        </pc:sldMkLst>
        <pc:picChg chg="add">
          <ac:chgData name="Mr S McNeill" userId="S::s.mcneill@oakwoodacademy.org.uk::6e724fb2-b9bb-4cc7-a1a3-10b9ab9ebf2f" providerId="AD" clId="Web-{57702CDC-C9A1-7BDD-9873-EC18FCC4D5EB}" dt="2023-03-16T14:57:09.962" v="28"/>
          <ac:picMkLst>
            <pc:docMk/>
            <pc:sldMk cId="1903958777" sldId="454"/>
            <ac:picMk id="5" creationId="{BC3E9CFD-59A0-CF53-742F-05154537E35A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11.993" v="29"/>
        <pc:sldMkLst>
          <pc:docMk/>
          <pc:sldMk cId="1055640545" sldId="455"/>
        </pc:sldMkLst>
        <pc:picChg chg="add">
          <ac:chgData name="Mr S McNeill" userId="S::s.mcneill@oakwoodacademy.org.uk::6e724fb2-b9bb-4cc7-a1a3-10b9ab9ebf2f" providerId="AD" clId="Web-{57702CDC-C9A1-7BDD-9873-EC18FCC4D5EB}" dt="2023-03-16T14:57:11.993" v="29"/>
          <ac:picMkLst>
            <pc:docMk/>
            <pc:sldMk cId="1055640545" sldId="455"/>
            <ac:picMk id="5" creationId="{1490C9DD-66CE-F861-A094-F34A25987436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13.962" v="30"/>
        <pc:sldMkLst>
          <pc:docMk/>
          <pc:sldMk cId="1694866259" sldId="456"/>
        </pc:sldMkLst>
        <pc:picChg chg="add">
          <ac:chgData name="Mr S McNeill" userId="S::s.mcneill@oakwoodacademy.org.uk::6e724fb2-b9bb-4cc7-a1a3-10b9ab9ebf2f" providerId="AD" clId="Web-{57702CDC-C9A1-7BDD-9873-EC18FCC4D5EB}" dt="2023-03-16T14:57:13.962" v="30"/>
          <ac:picMkLst>
            <pc:docMk/>
            <pc:sldMk cId="1694866259" sldId="456"/>
            <ac:picMk id="5" creationId="{BF214EA1-06F7-CEF6-7AD2-9C921FE5FAD8}"/>
          </ac:picMkLst>
        </pc:picChg>
      </pc:sldChg>
      <pc:sldChg chg="del">
        <pc:chgData name="Mr S McNeill" userId="S::s.mcneill@oakwoodacademy.org.uk::6e724fb2-b9bb-4cc7-a1a3-10b9ab9ebf2f" providerId="AD" clId="Web-{57702CDC-C9A1-7BDD-9873-EC18FCC4D5EB}" dt="2023-03-16T14:56:27.069" v="6"/>
        <pc:sldMkLst>
          <pc:docMk/>
          <pc:sldMk cId="2437502772" sldId="457"/>
        </pc:sldMkLst>
      </pc:sldChg>
      <pc:sldChg chg="addSp">
        <pc:chgData name="Mr S McNeill" userId="S::s.mcneill@oakwoodacademy.org.uk::6e724fb2-b9bb-4cc7-a1a3-10b9ab9ebf2f" providerId="AD" clId="Web-{57702CDC-C9A1-7BDD-9873-EC18FCC4D5EB}" dt="2023-03-16T14:56:38.304" v="11"/>
        <pc:sldMkLst>
          <pc:docMk/>
          <pc:sldMk cId="4107948934" sldId="458"/>
        </pc:sldMkLst>
        <pc:picChg chg="add">
          <ac:chgData name="Mr S McNeill" userId="S::s.mcneill@oakwoodacademy.org.uk::6e724fb2-b9bb-4cc7-a1a3-10b9ab9ebf2f" providerId="AD" clId="Web-{57702CDC-C9A1-7BDD-9873-EC18FCC4D5EB}" dt="2023-03-16T14:56:38.304" v="11"/>
          <ac:picMkLst>
            <pc:docMk/>
            <pc:sldMk cId="4107948934" sldId="458"/>
            <ac:picMk id="3" creationId="{B7AAB2CD-F57E-D55E-F2FF-5093E97DD472}"/>
          </ac:picMkLst>
        </pc:picChg>
      </pc:sldChg>
    </pc:docChg>
  </pc:docChgLst>
  <pc:docChgLst>
    <pc:chgData clId="Web-{0F982CF9-1496-ED11-4027-7E99B2CCC30F}"/>
    <pc:docChg chg="modSld">
      <pc:chgData name="" userId="" providerId="" clId="Web-{0F982CF9-1496-ED11-4027-7E99B2CCC30F}" dt="2023-05-09T06:24:01.924" v="0" actId="20577"/>
      <pc:docMkLst>
        <pc:docMk/>
      </pc:docMkLst>
      <pc:sldChg chg="modSp">
        <pc:chgData name="" userId="" providerId="" clId="Web-{0F982CF9-1496-ED11-4027-7E99B2CCC30F}" dt="2023-05-09T06:24:01.924" v="0" actId="20577"/>
        <pc:sldMkLst>
          <pc:docMk/>
          <pc:sldMk cId="594778226" sldId="379"/>
        </pc:sldMkLst>
        <pc:spChg chg="mod">
          <ac:chgData name="" userId="" providerId="" clId="Web-{0F982CF9-1496-ED11-4027-7E99B2CCC30F}" dt="2023-05-09T06:24:01.924" v="0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s K Stacey" userId="S::k.stacey@oakwoodacademy.org.uk::20546cf3-38b3-489f-bff7-ac6add059100" providerId="AD" clId="Web-{95ED68E6-3484-3FE2-5944-E77DB18F287A}"/>
    <pc:docChg chg="modSld">
      <pc:chgData name="Ms K Stacey" userId="S::k.stacey@oakwoodacademy.org.uk::20546cf3-38b3-489f-bff7-ac6add059100" providerId="AD" clId="Web-{95ED68E6-3484-3FE2-5944-E77DB18F287A}" dt="2023-10-17T10:00:27.757" v="3" actId="1076"/>
      <pc:docMkLst>
        <pc:docMk/>
      </pc:docMkLst>
      <pc:sldChg chg="modSp">
        <pc:chgData name="Ms K Stacey" userId="S::k.stacey@oakwoodacademy.org.uk::20546cf3-38b3-489f-bff7-ac6add059100" providerId="AD" clId="Web-{95ED68E6-3484-3FE2-5944-E77DB18F287A}" dt="2023-10-17T10:00:27.757" v="3" actId="1076"/>
        <pc:sldMkLst>
          <pc:docMk/>
          <pc:sldMk cId="985125093" sldId="577"/>
        </pc:sldMkLst>
        <pc:picChg chg="mod">
          <ac:chgData name="Ms K Stacey" userId="S::k.stacey@oakwoodacademy.org.uk::20546cf3-38b3-489f-bff7-ac6add059100" providerId="AD" clId="Web-{95ED68E6-3484-3FE2-5944-E77DB18F287A}" dt="2023-10-17T10:00:27.757" v="3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D Wood" userId="S::d.wood@oakwoodacademy.org.uk::0cf25d92-2507-42a0-b96a-5e6bcd55648d" providerId="AD" clId="Web-{D9ED8227-26F9-BE78-CF2D-6065C02907DA}"/>
    <pc:docChg chg="modSld">
      <pc:chgData name="Mr D Wood" userId="S::d.wood@oakwoodacademy.org.uk::0cf25d92-2507-42a0-b96a-5e6bcd55648d" providerId="AD" clId="Web-{D9ED8227-26F9-BE78-CF2D-6065C02907DA}" dt="2024-01-26T10:50:18.969" v="1" actId="20577"/>
      <pc:docMkLst>
        <pc:docMk/>
      </pc:docMkLst>
      <pc:sldChg chg="modSp">
        <pc:chgData name="Mr D Wood" userId="S::d.wood@oakwoodacademy.org.uk::0cf25d92-2507-42a0-b96a-5e6bcd55648d" providerId="AD" clId="Web-{D9ED8227-26F9-BE78-CF2D-6065C02907DA}" dt="2024-01-26T10:50:18.969" v="1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D9ED8227-26F9-BE78-CF2D-6065C02907DA}" dt="2024-01-26T10:50:18.969" v="1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clId="Web-{FAB13705-7A2B-E6D0-4D31-F1F76BC46D6D}"/>
    <pc:docChg chg="modSld">
      <pc:chgData name="" userId="" providerId="" clId="Web-{FAB13705-7A2B-E6D0-4D31-F1F76BC46D6D}" dt="2023-03-13T07:45:52.240" v="14"/>
      <pc:docMkLst>
        <pc:docMk/>
      </pc:docMkLst>
      <pc:sldChg chg="modSp">
        <pc:chgData name="" userId="" providerId="" clId="Web-{FAB13705-7A2B-E6D0-4D31-F1F76BC46D6D}" dt="2023-03-13T07:45:52.240" v="14"/>
        <pc:sldMkLst>
          <pc:docMk/>
          <pc:sldMk cId="1639791326" sldId="378"/>
        </pc:sldMkLst>
        <pc:graphicFrameChg chg="mod modGraphic">
          <ac:chgData name="" userId="" providerId="" clId="Web-{FAB13705-7A2B-E6D0-4D31-F1F76BC46D6D}" dt="2023-03-13T07:45:52.240" v="14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name="Ms E Abba" userId="S::e.abba@oakwoodacademy.org.uk::5d2e7e79-23b2-4c0e-89e1-5c6014d66754" providerId="AD" clId="Web-{D58F57F6-C9CD-469E-75B5-4D8A3E885121}"/>
    <pc:docChg chg="modSld">
      <pc:chgData name="Ms E Abba" userId="S::e.abba@oakwoodacademy.org.uk::5d2e7e79-23b2-4c0e-89e1-5c6014d66754" providerId="AD" clId="Web-{D58F57F6-C9CD-469E-75B5-4D8A3E885121}" dt="2023-10-17T10:03:50.427" v="3" actId="1076"/>
      <pc:docMkLst>
        <pc:docMk/>
      </pc:docMkLst>
      <pc:sldChg chg="modSp">
        <pc:chgData name="Ms E Abba" userId="S::e.abba@oakwoodacademy.org.uk::5d2e7e79-23b2-4c0e-89e1-5c6014d66754" providerId="AD" clId="Web-{D58F57F6-C9CD-469E-75B5-4D8A3E885121}" dt="2023-10-17T10:03:50.427" v="3" actId="1076"/>
        <pc:sldMkLst>
          <pc:docMk/>
          <pc:sldMk cId="985125093" sldId="577"/>
        </pc:sldMkLst>
        <pc:spChg chg="mod">
          <ac:chgData name="Ms E Abba" userId="S::e.abba@oakwoodacademy.org.uk::5d2e7e79-23b2-4c0e-89e1-5c6014d66754" providerId="AD" clId="Web-{D58F57F6-C9CD-469E-75B5-4D8A3E885121}" dt="2023-10-17T10:03:50.427" v="3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s E Abba" userId="S::e.abba@oakwoodacademy.org.uk::5d2e7e79-23b2-4c0e-89e1-5c6014d66754" providerId="AD" clId="Web-{D58F57F6-C9CD-469E-75B5-4D8A3E885121}" dt="2023-10-17T10:03:47.537" v="2" actId="1076"/>
          <ac:picMkLst>
            <pc:docMk/>
            <pc:sldMk cId="985125093" sldId="577"/>
            <ac:picMk id="5" creationId="{8215BF20-1596-5AD5-6003-8C34D5D5181B}"/>
          </ac:picMkLst>
        </pc:picChg>
      </pc:sldChg>
    </pc:docChg>
  </pc:docChgLst>
  <pc:docChgLst>
    <pc:chgData name="Mr S McNeill" userId="S::s.mcneill@oakwoodacademy.org.uk::6e724fb2-b9bb-4cc7-a1a3-10b9ab9ebf2f" providerId="AD" clId="Web-{87B729D3-FECB-963F-A7EC-7ED2B675055F}"/>
    <pc:docChg chg="modSld">
      <pc:chgData name="Mr S McNeill" userId="S::s.mcneill@oakwoodacademy.org.uk::6e724fb2-b9bb-4cc7-a1a3-10b9ab9ebf2f" providerId="AD" clId="Web-{87B729D3-FECB-963F-A7EC-7ED2B675055F}" dt="2023-07-13T10:48:14.043" v="2" actId="20577"/>
      <pc:docMkLst>
        <pc:docMk/>
      </pc:docMkLst>
      <pc:sldChg chg="modSp">
        <pc:chgData name="Mr S McNeill" userId="S::s.mcneill@oakwoodacademy.org.uk::6e724fb2-b9bb-4cc7-a1a3-10b9ab9ebf2f" providerId="AD" clId="Web-{87B729D3-FECB-963F-A7EC-7ED2B675055F}" dt="2023-07-13T10:48:14.043" v="2" actId="20577"/>
        <pc:sldMkLst>
          <pc:docMk/>
          <pc:sldMk cId="3720523" sldId="545"/>
        </pc:sldMkLst>
        <pc:spChg chg="mod">
          <ac:chgData name="Mr S McNeill" userId="S::s.mcneill@oakwoodacademy.org.uk::6e724fb2-b9bb-4cc7-a1a3-10b9ab9ebf2f" providerId="AD" clId="Web-{87B729D3-FECB-963F-A7EC-7ED2B675055F}" dt="2023-07-13T10:48:14.043" v="2" actId="20577"/>
          <ac:spMkLst>
            <pc:docMk/>
            <pc:sldMk cId="3720523" sldId="545"/>
            <ac:spMk id="3" creationId="{0836C78A-9CB0-92B2-CFAB-2061F91D5E32}"/>
          </ac:spMkLst>
        </pc:spChg>
      </pc:sldChg>
    </pc:docChg>
  </pc:docChgLst>
  <pc:docChgLst>
    <pc:chgData name="Miss K Fowkes" userId="S::k.fowkes@oakwoodacademy.org.uk::3eecfa89-b491-4852-b440-acfa5115776f" providerId="AD" clId="Web-{C66EB72D-9FFC-409C-FCBD-602015A1D570}"/>
    <pc:docChg chg="modSld">
      <pc:chgData name="Miss K Fowkes" userId="S::k.fowkes@oakwoodacademy.org.uk::3eecfa89-b491-4852-b440-acfa5115776f" providerId="AD" clId="Web-{C66EB72D-9FFC-409C-FCBD-602015A1D570}" dt="2023-11-22T08:24:39.459" v="13" actId="20577"/>
      <pc:docMkLst>
        <pc:docMk/>
      </pc:docMkLst>
      <pc:sldChg chg="modSp">
        <pc:chgData name="Miss K Fowkes" userId="S::k.fowkes@oakwoodacademy.org.uk::3eecfa89-b491-4852-b440-acfa5115776f" providerId="AD" clId="Web-{C66EB72D-9FFC-409C-FCBD-602015A1D570}" dt="2023-11-22T08:24:39.459" v="13" actId="20577"/>
        <pc:sldMkLst>
          <pc:docMk/>
          <pc:sldMk cId="3434277290" sldId="613"/>
        </pc:sldMkLst>
        <pc:spChg chg="mod">
          <ac:chgData name="Miss K Fowkes" userId="S::k.fowkes@oakwoodacademy.org.uk::3eecfa89-b491-4852-b440-acfa5115776f" providerId="AD" clId="Web-{C66EB72D-9FFC-409C-FCBD-602015A1D570}" dt="2023-11-22T08:24:39.459" v="13" actId="20577"/>
          <ac:spMkLst>
            <pc:docMk/>
            <pc:sldMk cId="3434277290" sldId="613"/>
            <ac:spMk id="5" creationId="{5D4E3656-5A52-C627-8A82-15397D3337C1}"/>
          </ac:spMkLst>
        </pc:spChg>
      </pc:sldChg>
    </pc:docChg>
  </pc:docChgLst>
  <pc:docChgLst>
    <pc:chgData name="Mrs K Jane" userId="S::k.jane@oakwoodacademy.org.uk::d9f48642-3057-4a70-867d-66c1f352d0a7" providerId="AD" clId="Web-{E744C851-8535-D3C0-0CEE-C81FA65059EA}"/>
    <pc:docChg chg="modSld">
      <pc:chgData name="Mrs K Jane" userId="S::k.jane@oakwoodacademy.org.uk::d9f48642-3057-4a70-867d-66c1f352d0a7" providerId="AD" clId="Web-{E744C851-8535-D3C0-0CEE-C81FA65059EA}" dt="2023-05-15T09:51:11.126" v="42" actId="20577"/>
      <pc:docMkLst>
        <pc:docMk/>
      </pc:docMkLst>
      <pc:sldChg chg="addSp modSp">
        <pc:chgData name="Mrs K Jane" userId="S::k.jane@oakwoodacademy.org.uk::d9f48642-3057-4a70-867d-66c1f352d0a7" providerId="AD" clId="Web-{E744C851-8535-D3C0-0CEE-C81FA65059EA}" dt="2023-05-15T09:51:11.126" v="42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E744C851-8535-D3C0-0CEE-C81FA65059EA}" dt="2023-05-15T09:51:11.126" v="42" actId="20577"/>
          <ac:spMkLst>
            <pc:docMk/>
            <pc:sldMk cId="689655962" sldId="505"/>
            <ac:spMk id="4" creationId="{22B9463C-E032-F3F8-1914-81EE9437D05E}"/>
          </ac:spMkLst>
        </pc:spChg>
        <pc:picChg chg="add mod">
          <ac:chgData name="Mrs K Jane" userId="S::k.jane@oakwoodacademy.org.uk::d9f48642-3057-4a70-867d-66c1f352d0a7" providerId="AD" clId="Web-{E744C851-8535-D3C0-0CEE-C81FA65059EA}" dt="2023-05-15T09:37:26.249" v="3" actId="1076"/>
          <ac:picMkLst>
            <pc:docMk/>
            <pc:sldMk cId="689655962" sldId="505"/>
            <ac:picMk id="3" creationId="{1A47C865-BCD1-5C8E-55E5-C8EABB48724F}"/>
          </ac:picMkLst>
        </pc:picChg>
      </pc:sldChg>
    </pc:docChg>
  </pc:docChgLst>
  <pc:docChgLst>
    <pc:chgData name="Mrs K Jane" userId="S::k.jane@oakwoodacademy.org.uk::d9f48642-3057-4a70-867d-66c1f352d0a7" providerId="AD" clId="Web-{F721ADA1-CAA4-721A-2B73-260E8313235B}"/>
    <pc:docChg chg="addSld delSld modSld sldOrd">
      <pc:chgData name="Mrs K Jane" userId="S::k.jane@oakwoodacademy.org.uk::d9f48642-3057-4a70-867d-66c1f352d0a7" providerId="AD" clId="Web-{F721ADA1-CAA4-721A-2B73-260E8313235B}" dt="2023-05-03T14:51:36.131" v="71" actId="20577"/>
      <pc:docMkLst>
        <pc:docMk/>
      </pc:docMkLst>
      <pc:sldChg chg="del">
        <pc:chgData name="Mrs K Jane" userId="S::k.jane@oakwoodacademy.org.uk::d9f48642-3057-4a70-867d-66c1f352d0a7" providerId="AD" clId="Web-{F721ADA1-CAA4-721A-2B73-260E8313235B}" dt="2023-05-03T10:54:56.741" v="4"/>
        <pc:sldMkLst>
          <pc:docMk/>
          <pc:sldMk cId="378911630" sldId="493"/>
        </pc:sldMkLst>
      </pc:sldChg>
      <pc:sldChg chg="modSp del">
        <pc:chgData name="Mrs K Jane" userId="S::k.jane@oakwoodacademy.org.uk::d9f48642-3057-4a70-867d-66c1f352d0a7" providerId="AD" clId="Web-{F721ADA1-CAA4-721A-2B73-260E8313235B}" dt="2023-05-03T13:50:46.021" v="62"/>
        <pc:sldMkLst>
          <pc:docMk/>
          <pc:sldMk cId="3265637970" sldId="494"/>
        </pc:sldMkLst>
        <pc:spChg chg="mod">
          <ac:chgData name="Mrs K Jane" userId="S::k.jane@oakwoodacademy.org.uk::d9f48642-3057-4a70-867d-66c1f352d0a7" providerId="AD" clId="Web-{F721ADA1-CAA4-721A-2B73-260E8313235B}" dt="2023-05-03T10:40:12.509" v="3" actId="20577"/>
          <ac:spMkLst>
            <pc:docMk/>
            <pc:sldMk cId="3265637970" sldId="494"/>
            <ac:spMk id="8" creationId="{00000000-0000-0000-0000-000000000000}"/>
          </ac:spMkLst>
        </pc:spChg>
      </pc:sldChg>
      <pc:sldChg chg="new del">
        <pc:chgData name="Mrs K Jane" userId="S::k.jane@oakwoodacademy.org.uk::d9f48642-3057-4a70-867d-66c1f352d0a7" providerId="AD" clId="Web-{F721ADA1-CAA4-721A-2B73-260E8313235B}" dt="2023-05-03T10:55:49.930" v="7"/>
        <pc:sldMkLst>
          <pc:docMk/>
          <pc:sldMk cId="3005264875" sldId="495"/>
        </pc:sldMkLst>
      </pc:sldChg>
      <pc:sldChg chg="modSp add ord">
        <pc:chgData name="Mrs K Jane" userId="S::k.jane@oakwoodacademy.org.uk::d9f48642-3057-4a70-867d-66c1f352d0a7" providerId="AD" clId="Web-{F721ADA1-CAA4-721A-2B73-260E8313235B}" dt="2023-05-03T14:51:36.131" v="71" actId="20577"/>
        <pc:sldMkLst>
          <pc:docMk/>
          <pc:sldMk cId="3354814270" sldId="496"/>
        </pc:sldMkLst>
        <pc:spChg chg="mod">
          <ac:chgData name="Mrs K Jane" userId="S::k.jane@oakwoodacademy.org.uk::d9f48642-3057-4a70-867d-66c1f352d0a7" providerId="AD" clId="Web-{F721ADA1-CAA4-721A-2B73-260E8313235B}" dt="2023-05-03T10:56:42.276" v="47" actId="20577"/>
          <ac:spMkLst>
            <pc:docMk/>
            <pc:sldMk cId="3354814270" sldId="496"/>
            <ac:spMk id="4" creationId="{61675DCB-F430-B218-D539-A359036118F2}"/>
          </ac:spMkLst>
        </pc:spChg>
        <pc:spChg chg="mod">
          <ac:chgData name="Mrs K Jane" userId="S::k.jane@oakwoodacademy.org.uk::d9f48642-3057-4a70-867d-66c1f352d0a7" providerId="AD" clId="Web-{F721ADA1-CAA4-721A-2B73-260E8313235B}" dt="2023-05-03T14:51:36.131" v="71" actId="20577"/>
          <ac:spMkLst>
            <pc:docMk/>
            <pc:sldMk cId="3354814270" sldId="496"/>
            <ac:spMk id="7" creationId="{1004EAC3-61F4-17A4-192A-38022DA6CC84}"/>
          </ac:spMkLst>
        </pc:spChg>
      </pc:sldChg>
    </pc:docChg>
  </pc:docChgLst>
  <pc:docChgLst>
    <pc:chgData name="Mr S McNeill" userId="S::s.mcneill@oakwoodacademy.org.uk::6e724fb2-b9bb-4cc7-a1a3-10b9ab9ebf2f" providerId="AD" clId="Web-{DAAEE1B9-4819-832C-3746-FFF98C718E4E}"/>
    <pc:docChg chg="addSld modSld sldOrd">
      <pc:chgData name="Mr S McNeill" userId="S::s.mcneill@oakwoodacademy.org.uk::6e724fb2-b9bb-4cc7-a1a3-10b9ab9ebf2f" providerId="AD" clId="Web-{DAAEE1B9-4819-832C-3746-FFF98C718E4E}" dt="2023-12-01T09:16:25.237" v="216" actId="20577"/>
      <pc:docMkLst>
        <pc:docMk/>
      </pc:docMkLst>
      <pc:sldChg chg="ord">
        <pc:chgData name="Mr S McNeill" userId="S::s.mcneill@oakwoodacademy.org.uk::6e724fb2-b9bb-4cc7-a1a3-10b9ab9ebf2f" providerId="AD" clId="Web-{DAAEE1B9-4819-832C-3746-FFF98C718E4E}" dt="2023-12-01T09:07:36.990" v="39"/>
        <pc:sldMkLst>
          <pc:docMk/>
          <pc:sldMk cId="2957349372" sldId="377"/>
        </pc:sldMkLst>
      </pc:sldChg>
      <pc:sldChg chg="modSp ord">
        <pc:chgData name="Mr S McNeill" userId="S::s.mcneill@oakwoodacademy.org.uk::6e724fb2-b9bb-4cc7-a1a3-10b9ab9ebf2f" providerId="AD" clId="Web-{DAAEE1B9-4819-832C-3746-FFF98C718E4E}" dt="2023-12-01T09:07:24.490" v="36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AAEE1B9-4819-832C-3746-FFF98C718E4E}" dt="2023-12-01T09:07:24.490" v="36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AAEE1B9-4819-832C-3746-FFF98C718E4E}" dt="2023-12-01T09:03:56.923" v="1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DAAEE1B9-4819-832C-3746-FFF98C718E4E}" dt="2023-12-01T09:03:56.923" v="1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ord">
        <pc:chgData name="Mr S McNeill" userId="S::s.mcneill@oakwoodacademy.org.uk::6e724fb2-b9bb-4cc7-a1a3-10b9ab9ebf2f" providerId="AD" clId="Web-{DAAEE1B9-4819-832C-3746-FFF98C718E4E}" dt="2023-12-01T09:07:40.131" v="40"/>
        <pc:sldMkLst>
          <pc:docMk/>
          <pc:sldMk cId="2677831025" sldId="706"/>
        </pc:sldMkLst>
      </pc:sldChg>
      <pc:sldChg chg="addSp delSp modSp new">
        <pc:chgData name="Mr S McNeill" userId="S::s.mcneill@oakwoodacademy.org.uk::6e724fb2-b9bb-4cc7-a1a3-10b9ab9ebf2f" providerId="AD" clId="Web-{DAAEE1B9-4819-832C-3746-FFF98C718E4E}" dt="2023-12-01T09:16:25.237" v="216" actId="20577"/>
        <pc:sldMkLst>
          <pc:docMk/>
          <pc:sldMk cId="1503773553" sldId="707"/>
        </pc:sldMkLst>
        <pc:spChg chg="mod">
          <ac:chgData name="Mr S McNeill" userId="S::s.mcneill@oakwoodacademy.org.uk::6e724fb2-b9bb-4cc7-a1a3-10b9ab9ebf2f" providerId="AD" clId="Web-{DAAEE1B9-4819-832C-3746-FFF98C718E4E}" dt="2023-12-01T09:16:25.237" v="216" actId="20577"/>
          <ac:spMkLst>
            <pc:docMk/>
            <pc:sldMk cId="1503773553" sldId="707"/>
            <ac:spMk id="2" creationId="{4154FFEC-C193-9F15-3622-4CF96ED899EA}"/>
          </ac:spMkLst>
        </pc:spChg>
        <pc:spChg chg="del">
          <ac:chgData name="Mr S McNeill" userId="S::s.mcneill@oakwoodacademy.org.uk::6e724fb2-b9bb-4cc7-a1a3-10b9ab9ebf2f" providerId="AD" clId="Web-{DAAEE1B9-4819-832C-3746-FFF98C718E4E}" dt="2023-12-01T09:08:00.272" v="42"/>
          <ac:spMkLst>
            <pc:docMk/>
            <pc:sldMk cId="1503773553" sldId="707"/>
            <ac:spMk id="3" creationId="{EADC05CA-E4DC-755F-7E0C-4EDB331DFEE0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01.564" v="210" actId="1076"/>
          <ac:spMkLst>
            <pc:docMk/>
            <pc:sldMk cId="1503773553" sldId="707"/>
            <ac:spMk id="6" creationId="{915361C0-8A22-0ACB-C55B-15E750308AE9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06.440" v="211" actId="1076"/>
          <ac:spMkLst>
            <pc:docMk/>
            <pc:sldMk cId="1503773553" sldId="707"/>
            <ac:spMk id="8" creationId="{5CB44474-D8B5-3916-C7F4-983192DCA0FA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14.971" v="213" actId="1076"/>
          <ac:spMkLst>
            <pc:docMk/>
            <pc:sldMk cId="1503773553" sldId="707"/>
            <ac:spMk id="9" creationId="{42D358BE-67E0-7358-64D3-26DB5CAFEFEA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18.284" v="214" actId="1076"/>
          <ac:spMkLst>
            <pc:docMk/>
            <pc:sldMk cId="1503773553" sldId="707"/>
            <ac:spMk id="10" creationId="{ADDEE27D-5E72-9421-CDB9-9677037C438E}"/>
          </ac:spMkLst>
        </pc:spChg>
        <pc:picChg chg="add mod ord">
          <ac:chgData name="Mr S McNeill" userId="S::s.mcneill@oakwoodacademy.org.uk::6e724fb2-b9bb-4cc7-a1a3-10b9ab9ebf2f" providerId="AD" clId="Web-{DAAEE1B9-4819-832C-3746-FFF98C718E4E}" dt="2023-12-01T09:16:01.549" v="208" actId="1076"/>
          <ac:picMkLst>
            <pc:docMk/>
            <pc:sldMk cId="1503773553" sldId="707"/>
            <ac:picMk id="4" creationId="{5F5BB412-2211-E289-014D-888BAD684DE4}"/>
          </ac:picMkLst>
        </pc:picChg>
        <pc:picChg chg="add mod modCrop">
          <ac:chgData name="Mr S McNeill" userId="S::s.mcneill@oakwoodacademy.org.uk::6e724fb2-b9bb-4cc7-a1a3-10b9ab9ebf2f" providerId="AD" clId="Web-{DAAEE1B9-4819-832C-3746-FFF98C718E4E}" dt="2023-12-01T09:16:01.564" v="209" actId="1076"/>
          <ac:picMkLst>
            <pc:docMk/>
            <pc:sldMk cId="1503773553" sldId="707"/>
            <ac:picMk id="5" creationId="{7C9285FF-8996-9145-0CC9-13A9025A7444}"/>
          </ac:picMkLst>
        </pc:picChg>
      </pc:sldChg>
    </pc:docChg>
  </pc:docChgLst>
  <pc:docChgLst>
    <pc:chgData name="Mrs K Jane" userId="S::k.jane@oakwoodacademy.org.uk::d9f48642-3057-4a70-867d-66c1f352d0a7" providerId="AD" clId="Web-{471606A5-C59E-66EF-C08F-9ED656F7C543}"/>
    <pc:docChg chg="addSld modSld sldOrd">
      <pc:chgData name="Mrs K Jane" userId="S::k.jane@oakwoodacademy.org.uk::d9f48642-3057-4a70-867d-66c1f352d0a7" providerId="AD" clId="Web-{471606A5-C59E-66EF-C08F-9ED656F7C543}" dt="2023-03-27T16:15:38.132" v="122" actId="1076"/>
      <pc:docMkLst>
        <pc:docMk/>
      </pc:docMkLst>
      <pc:sldChg chg="addSp delSp modSp">
        <pc:chgData name="Mrs K Jane" userId="S::k.jane@oakwoodacademy.org.uk::d9f48642-3057-4a70-867d-66c1f352d0a7" providerId="AD" clId="Web-{471606A5-C59E-66EF-C08F-9ED656F7C543}" dt="2023-03-27T15:58:12.685" v="28" actId="1076"/>
        <pc:sldMkLst>
          <pc:docMk/>
          <pc:sldMk cId="2410351178" sldId="369"/>
        </pc:sldMkLst>
        <pc:spChg chg="add mod">
          <ac:chgData name="Mrs K Jane" userId="S::k.jane@oakwoodacademy.org.uk::d9f48642-3057-4a70-867d-66c1f352d0a7" providerId="AD" clId="Web-{471606A5-C59E-66EF-C08F-9ED656F7C543}" dt="2023-03-27T15:54:19.788" v="13" actId="20577"/>
          <ac:spMkLst>
            <pc:docMk/>
            <pc:sldMk cId="2410351178" sldId="369"/>
            <ac:spMk id="4" creationId="{EB976A0C-55C2-CB35-60E4-41A75AD48BCD}"/>
          </ac:spMkLst>
        </pc:spChg>
        <pc:picChg chg="add del mod">
          <ac:chgData name="Mrs K Jane" userId="S::k.jane@oakwoodacademy.org.uk::d9f48642-3057-4a70-867d-66c1f352d0a7" providerId="AD" clId="Web-{471606A5-C59E-66EF-C08F-9ED656F7C543}" dt="2023-03-27T15:51:05.487" v="4"/>
          <ac:picMkLst>
            <pc:docMk/>
            <pc:sldMk cId="2410351178" sldId="369"/>
            <ac:picMk id="2" creationId="{79B82207-CFC4-C887-556B-5EF43B89F7F0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5:52:16.067" v="9" actId="1076"/>
          <ac:picMkLst>
            <pc:docMk/>
            <pc:sldMk cId="2410351178" sldId="369"/>
            <ac:picMk id="3" creationId="{065FE6D7-8618-CBEB-EE5A-0A0BE364E254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5:56:33.870" v="18" actId="1076"/>
          <ac:picMkLst>
            <pc:docMk/>
            <pc:sldMk cId="2410351178" sldId="369"/>
            <ac:picMk id="7" creationId="{FCE188FF-497C-9DDA-2F28-7522C3A4BF05}"/>
          </ac:picMkLst>
        </pc:picChg>
        <pc:picChg chg="add del mod">
          <ac:chgData name="Mrs K Jane" userId="S::k.jane@oakwoodacademy.org.uk::d9f48642-3057-4a70-867d-66c1f352d0a7" providerId="AD" clId="Web-{471606A5-C59E-66EF-C08F-9ED656F7C543}" dt="2023-03-27T15:58:06.466" v="25"/>
          <ac:picMkLst>
            <pc:docMk/>
            <pc:sldMk cId="2410351178" sldId="369"/>
            <ac:picMk id="8" creationId="{BAE4638A-F672-E6BC-10C9-3E8C95CE2244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5:58:12.685" v="28" actId="1076"/>
          <ac:picMkLst>
            <pc:docMk/>
            <pc:sldMk cId="2410351178" sldId="369"/>
            <ac:picMk id="10" creationId="{199BF598-0C9F-7270-4AD0-2835A2A67451}"/>
          </ac:picMkLst>
        </pc:picChg>
      </pc:sldChg>
      <pc:sldChg chg="addSp delSp modSp new mod ord setBg">
        <pc:chgData name="Mrs K Jane" userId="S::k.jane@oakwoodacademy.org.uk::d9f48642-3057-4a70-867d-66c1f352d0a7" providerId="AD" clId="Web-{471606A5-C59E-66EF-C08F-9ED656F7C543}" dt="2023-03-27T16:15:38.132" v="122" actId="1076"/>
        <pc:sldMkLst>
          <pc:docMk/>
          <pc:sldMk cId="3606053035" sldId="468"/>
        </pc:sldMkLst>
        <pc:spChg chg="del">
          <ac:chgData name="Mrs K Jane" userId="S::k.jane@oakwoodacademy.org.uk::d9f48642-3057-4a70-867d-66c1f352d0a7" providerId="AD" clId="Web-{471606A5-C59E-66EF-C08F-9ED656F7C543}" dt="2023-03-27T16:07:54.105" v="31"/>
          <ac:spMkLst>
            <pc:docMk/>
            <pc:sldMk cId="3606053035" sldId="468"/>
            <ac:spMk id="2" creationId="{E7FF1146-9735-B769-862A-AFC59FF3276C}"/>
          </ac:spMkLst>
        </pc:spChg>
        <pc:spChg chg="mod ord">
          <ac:chgData name="Mrs K Jane" userId="S::k.jane@oakwoodacademy.org.uk::d9f48642-3057-4a70-867d-66c1f352d0a7" providerId="AD" clId="Web-{471606A5-C59E-66EF-C08F-9ED656F7C543}" dt="2023-03-27T16:14:20.755" v="115" actId="14100"/>
          <ac:spMkLst>
            <pc:docMk/>
            <pc:sldMk cId="3606053035" sldId="468"/>
            <ac:spMk id="3" creationId="{42AF00FA-AB4B-DE93-CCA9-54E0EEBE5A0E}"/>
          </ac:spMkLst>
        </pc:spChg>
        <pc:spChg chg="add del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9" creationId="{E3CBB9B1-7B7D-4BA1-A1AF-572168B39539}"/>
          </ac:spMkLst>
        </pc:spChg>
        <pc:spChg chg="add del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11" creationId="{907741FC-B544-4A6E-B831-6789D042333D}"/>
          </ac:spMkLst>
        </pc:spChg>
        <pc:spChg chg="add del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13" creationId="{3F0BE7ED-7814-4273-B18A-F26CC0380380}"/>
          </ac:spMkLst>
        </pc:spChg>
        <pc:spChg chg="add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18" creationId="{11D6A2A3-F101-46F7-8B6F-1C699CAFE9AD}"/>
          </ac:spMkLst>
        </pc:spChg>
        <pc:spChg chg="add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20" creationId="{529E760E-527D-4053-A309-F2BDE12501CD}"/>
          </ac:spMkLst>
        </pc:spChg>
        <pc:spChg chg="add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22" creationId="{4153D448-4ED1-429A-A28C-8316DE7CAF7E}"/>
          </ac:spMkLst>
        </pc:spChg>
        <pc:picChg chg="add mod ord">
          <ac:chgData name="Mrs K Jane" userId="S::k.jane@oakwoodacademy.org.uk::d9f48642-3057-4a70-867d-66c1f352d0a7" providerId="AD" clId="Web-{471606A5-C59E-66EF-C08F-9ED656F7C543}" dt="2023-03-27T16:09:47.217" v="52"/>
          <ac:picMkLst>
            <pc:docMk/>
            <pc:sldMk cId="3606053035" sldId="468"/>
            <ac:picMk id="4" creationId="{ABA9CE81-8382-2C70-088D-293C7EC8C2A2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6:15:38.132" v="122" actId="1076"/>
          <ac:picMkLst>
            <pc:docMk/>
            <pc:sldMk cId="3606053035" sldId="468"/>
            <ac:picMk id="5" creationId="{43AE761B-B9B7-F4EF-41C6-587872A6AA45}"/>
          </ac:picMkLst>
        </pc:picChg>
      </pc:sldChg>
    </pc:docChg>
  </pc:docChgLst>
  <pc:docChgLst>
    <pc:chgData name="Miss R Clark" userId="S::r.clark@oakwoodacademy.org.uk::99dcf77b-66c3-48cf-91a1-6927d6f5135c" providerId="AD" clId="Web-{1B5E3411-6CA7-2785-72E2-DC23E6D704CC}"/>
    <pc:docChg chg="modSld">
      <pc:chgData name="Miss R Clark" userId="S::r.clark@oakwoodacademy.org.uk::99dcf77b-66c3-48cf-91a1-6927d6f5135c" providerId="AD" clId="Web-{1B5E3411-6CA7-2785-72E2-DC23E6D704CC}" dt="2023-10-11T09:57:23.588" v="1" actId="14100"/>
      <pc:docMkLst>
        <pc:docMk/>
      </pc:docMkLst>
      <pc:sldChg chg="modSp">
        <pc:chgData name="Miss R Clark" userId="S::r.clark@oakwoodacademy.org.uk::99dcf77b-66c3-48cf-91a1-6927d6f5135c" providerId="AD" clId="Web-{1B5E3411-6CA7-2785-72E2-DC23E6D704CC}" dt="2023-10-11T09:57:23.588" v="1" actId="14100"/>
        <pc:sldMkLst>
          <pc:docMk/>
          <pc:sldMk cId="1585237460" sldId="573"/>
        </pc:sldMkLst>
        <pc:picChg chg="mod">
          <ac:chgData name="Miss R Clark" userId="S::r.clark@oakwoodacademy.org.uk::99dcf77b-66c3-48cf-91a1-6927d6f5135c" providerId="AD" clId="Web-{1B5E3411-6CA7-2785-72E2-DC23E6D704CC}" dt="2023-10-11T09:57:23.588" v="1" actId="14100"/>
          <ac:picMkLst>
            <pc:docMk/>
            <pc:sldMk cId="1585237460" sldId="573"/>
            <ac:picMk id="10" creationId="{0930DFC2-C126-FA52-4301-8318CFC27616}"/>
          </ac:picMkLst>
        </pc:picChg>
      </pc:sldChg>
    </pc:docChg>
  </pc:docChgLst>
  <pc:docChgLst>
    <pc:chgData name="Mr A Mollason" userId="S::a.molloson@oakwoodacademy.org.uk::97ec07f4-4587-4df8-b5d3-cb8a193406e1" providerId="AD" clId="Web-{D9AAB98E-6C7C-44CB-5718-9EAAE34B652E}"/>
    <pc:docChg chg="modSld">
      <pc:chgData name="Mr A Mollason" userId="S::a.molloson@oakwoodacademy.org.uk::97ec07f4-4587-4df8-b5d3-cb8a193406e1" providerId="AD" clId="Web-{D9AAB98E-6C7C-44CB-5718-9EAAE34B652E}" dt="2024-01-25T11:05:57.426" v="1" actId="1076"/>
      <pc:docMkLst>
        <pc:docMk/>
      </pc:docMkLst>
      <pc:sldChg chg="modSp">
        <pc:chgData name="Mr A Mollason" userId="S::a.molloson@oakwoodacademy.org.uk::97ec07f4-4587-4df8-b5d3-cb8a193406e1" providerId="AD" clId="Web-{D9AAB98E-6C7C-44CB-5718-9EAAE34B652E}" dt="2024-01-25T11:05:57.426" v="1" actId="1076"/>
        <pc:sldMkLst>
          <pc:docMk/>
          <pc:sldMk cId="4158495854" sldId="740"/>
        </pc:sldMkLst>
        <pc:picChg chg="mod">
          <ac:chgData name="Mr A Mollason" userId="S::a.molloson@oakwoodacademy.org.uk::97ec07f4-4587-4df8-b5d3-cb8a193406e1" providerId="AD" clId="Web-{D9AAB98E-6C7C-44CB-5718-9EAAE34B652E}" dt="2024-01-25T11:05:57.426" v="1" actId="1076"/>
          <ac:picMkLst>
            <pc:docMk/>
            <pc:sldMk cId="4158495854" sldId="740"/>
            <ac:picMk id="4" creationId="{2904CC3A-224C-F1D5-0011-32C79A1C72F9}"/>
          </ac:picMkLst>
        </pc:picChg>
      </pc:sldChg>
    </pc:docChg>
  </pc:docChgLst>
  <pc:docChgLst>
    <pc:chgData name="Mr S McNeill" userId="S::s.mcneill@oakwoodacademy.org.uk::6e724fb2-b9bb-4cc7-a1a3-10b9ab9ebf2f" providerId="AD" clId="Web-{B703D994-61F7-1304-27C8-5A6587A51FC0}"/>
    <pc:docChg chg="modSld">
      <pc:chgData name="Mr S McNeill" userId="S::s.mcneill@oakwoodacademy.org.uk::6e724fb2-b9bb-4cc7-a1a3-10b9ab9ebf2f" providerId="AD" clId="Web-{B703D994-61F7-1304-27C8-5A6587A51FC0}" dt="2023-05-03T08:15:07.343" v="3"/>
      <pc:docMkLst>
        <pc:docMk/>
      </pc:docMkLst>
      <pc:sldChg chg="modSp">
        <pc:chgData name="Mr S McNeill" userId="S::s.mcneill@oakwoodacademy.org.uk::6e724fb2-b9bb-4cc7-a1a3-10b9ab9ebf2f" providerId="AD" clId="Web-{B703D994-61F7-1304-27C8-5A6587A51FC0}" dt="2023-05-03T08:15:07.343" v="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B703D994-61F7-1304-27C8-5A6587A51FC0}" dt="2023-05-03T08:15:07.343" v="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name="Miss R Clark" userId="S::r.clark@oakwoodacademy.org.uk::99dcf77b-66c3-48cf-91a1-6927d6f5135c" providerId="AD" clId="Web-{2D1C36DB-FB31-BB8E-E244-530806A60B68}"/>
    <pc:docChg chg="modSld">
      <pc:chgData name="Miss R Clark" userId="S::r.clark@oakwoodacademy.org.uk::99dcf77b-66c3-48cf-91a1-6927d6f5135c" providerId="AD" clId="Web-{2D1C36DB-FB31-BB8E-E244-530806A60B68}" dt="2023-06-07T09:59:35.110" v="5" actId="14100"/>
      <pc:docMkLst>
        <pc:docMk/>
      </pc:docMkLst>
      <pc:sldChg chg="modSp">
        <pc:chgData name="Miss R Clark" userId="S::r.clark@oakwoodacademy.org.uk::99dcf77b-66c3-48cf-91a1-6927d6f5135c" providerId="AD" clId="Web-{2D1C36DB-FB31-BB8E-E244-530806A60B68}" dt="2023-06-07T09:59:35.110" v="5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2D1C36DB-FB31-BB8E-E244-530806A60B68}" dt="2023-06-07T09:56:11.838" v="2" actId="1076"/>
          <ac:picMkLst>
            <pc:docMk/>
            <pc:sldMk cId="689655962" sldId="505"/>
            <ac:picMk id="3" creationId="{B3E47963-D9D3-D0C9-DD6B-9A2807EAE39B}"/>
          </ac:picMkLst>
        </pc:picChg>
        <pc:picChg chg="mod">
          <ac:chgData name="Miss R Clark" userId="S::r.clark@oakwoodacademy.org.uk::99dcf77b-66c3-48cf-91a1-6927d6f5135c" providerId="AD" clId="Web-{2D1C36DB-FB31-BB8E-E244-530806A60B68}" dt="2023-06-07T09:59:35.110" v="5" actId="14100"/>
          <ac:picMkLst>
            <pc:docMk/>
            <pc:sldMk cId="689655962" sldId="505"/>
            <ac:picMk id="6" creationId="{7DF44928-7978-AB10-E6F4-AC8D9B54FB3F}"/>
          </ac:picMkLst>
        </pc:picChg>
      </pc:sldChg>
    </pc:docChg>
  </pc:docChgLst>
  <pc:docChgLst>
    <pc:chgData name="Mr S McNeill" userId="S::s.mcneill@oakwoodacademy.org.uk::6e724fb2-b9bb-4cc7-a1a3-10b9ab9ebf2f" providerId="AD" clId="Web-{449C7DFE-9873-60B9-2D6C-44E5A28E7973}"/>
    <pc:docChg chg="modSld">
      <pc:chgData name="Mr S McNeill" userId="S::s.mcneill@oakwoodacademy.org.uk::6e724fb2-b9bb-4cc7-a1a3-10b9ab9ebf2f" providerId="AD" clId="Web-{449C7DFE-9873-60B9-2D6C-44E5A28E7973}" dt="2023-09-17T07:45:15.573" v="2" actId="20577"/>
      <pc:docMkLst>
        <pc:docMk/>
      </pc:docMkLst>
      <pc:sldChg chg="modSp">
        <pc:chgData name="Mr S McNeill" userId="S::s.mcneill@oakwoodacademy.org.uk::6e724fb2-b9bb-4cc7-a1a3-10b9ab9ebf2f" providerId="AD" clId="Web-{449C7DFE-9873-60B9-2D6C-44E5A28E7973}" dt="2023-09-17T07:45:15.573" v="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449C7DFE-9873-60B9-2D6C-44E5A28E7973}" dt="2023-09-17T07:45:15.573" v="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86BF0A7C-9F80-2E64-21F2-BA1505C6D928}"/>
    <pc:docChg chg="addSld modSld">
      <pc:chgData name="Miss G MacNaughton" userId="S::g.macnaughton@oakwoodacademy.org.uk::b20ee1b3-b22d-493d-a4a8-3e38676e88b8" providerId="AD" clId="Web-{86BF0A7C-9F80-2E64-21F2-BA1505C6D928}" dt="2023-04-24T15:10:48.293" v="249" actId="20577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86BF0A7C-9F80-2E64-21F2-BA1505C6D928}" dt="2023-04-24T15:10:48.293" v="249" actId="20577"/>
        <pc:sldMkLst>
          <pc:docMk/>
          <pc:sldMk cId="1464550810" sldId="485"/>
        </pc:sldMkLst>
        <pc:spChg chg="add mod">
          <ac:chgData name="Miss G MacNaughton" userId="S::g.macnaughton@oakwoodacademy.org.uk::b20ee1b3-b22d-493d-a4a8-3e38676e88b8" providerId="AD" clId="Web-{86BF0A7C-9F80-2E64-21F2-BA1505C6D928}" dt="2023-04-24T15:10:48.293" v="249" actId="20577"/>
          <ac:spMkLst>
            <pc:docMk/>
            <pc:sldMk cId="1464550810" sldId="485"/>
            <ac:spMk id="3" creationId="{F51DD336-EC9D-2E88-C1E2-36D41364053D}"/>
          </ac:spMkLst>
        </pc:spChg>
        <pc:spChg chg="add del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7" creationId="{8BFCC535-F368-497D-9E47-898F8F0DD8DC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2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4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6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8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20" creationId="{3F0BE7ED-7814-4273-B18A-F26CC0380380}"/>
          </ac:spMkLst>
        </pc:spChg>
        <pc:picChg chg="add mod">
          <ac:chgData name="Miss G MacNaughton" userId="S::g.macnaughton@oakwoodacademy.org.uk::b20ee1b3-b22d-493d-a4a8-3e38676e88b8" providerId="AD" clId="Web-{86BF0A7C-9F80-2E64-21F2-BA1505C6D928}" dt="2023-04-24T15:07:46.851" v="105"/>
          <ac:picMkLst>
            <pc:docMk/>
            <pc:sldMk cId="1464550810" sldId="485"/>
            <ac:picMk id="2" creationId="{0BC36B7F-A8F5-E4D4-869C-C7CC247C24B3}"/>
          </ac:picMkLst>
        </pc:picChg>
        <pc:picChg chg="add mod">
          <ac:chgData name="Miss G MacNaughton" userId="S::g.macnaughton@oakwoodacademy.org.uk::b20ee1b3-b22d-493d-a4a8-3e38676e88b8" providerId="AD" clId="Web-{86BF0A7C-9F80-2E64-21F2-BA1505C6D928}" dt="2023-04-24T15:09:34.604" v="118" actId="14100"/>
          <ac:picMkLst>
            <pc:docMk/>
            <pc:sldMk cId="1464550810" sldId="485"/>
            <ac:picMk id="4" creationId="{FCCA0F52-5D18-57AE-E5E0-5DD3184DCEEE}"/>
          </ac:picMkLst>
        </pc:picChg>
      </pc:sldChg>
    </pc:docChg>
  </pc:docChgLst>
  <pc:docChgLst>
    <pc:chgData name="Miss G MacNaughton" userId="S::g.macnaughton@oakwoodacademy.org.uk::b20ee1b3-b22d-493d-a4a8-3e38676e88b8" providerId="AD" clId="Web-{ACA9248D-9989-66C0-A480-DB46A39889D6}"/>
    <pc:docChg chg="addSld modSld">
      <pc:chgData name="Miss G MacNaughton" userId="S::g.macnaughton@oakwoodacademy.org.uk::b20ee1b3-b22d-493d-a4a8-3e38676e88b8" providerId="AD" clId="Web-{ACA9248D-9989-66C0-A480-DB46A39889D6}" dt="2023-04-24T09:47:06.448" v="9" actId="1076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ACA9248D-9989-66C0-A480-DB46A39889D6}" dt="2023-04-24T09:47:06.448" v="9" actId="1076"/>
        <pc:sldMkLst>
          <pc:docMk/>
          <pc:sldMk cId="3585660984" sldId="482"/>
        </pc:sldMkLst>
        <pc:spChg chg="del">
          <ac:chgData name="Miss G MacNaughton" userId="S::g.macnaughton@oakwoodacademy.org.uk::b20ee1b3-b22d-493d-a4a8-3e38676e88b8" providerId="AD" clId="Web-{ACA9248D-9989-66C0-A480-DB46A39889D6}" dt="2023-04-24T09:46:22.665" v="1"/>
          <ac:spMkLst>
            <pc:docMk/>
            <pc:sldMk cId="3585660984" sldId="482"/>
            <ac:spMk id="2" creationId="{C368EE6D-A769-C244-4133-BE84E76F8E41}"/>
          </ac:spMkLst>
        </pc:spChg>
        <pc:spChg chg="del">
          <ac:chgData name="Miss G MacNaughton" userId="S::g.macnaughton@oakwoodacademy.org.uk::b20ee1b3-b22d-493d-a4a8-3e38676e88b8" providerId="AD" clId="Web-{ACA9248D-9989-66C0-A480-DB46A39889D6}" dt="2023-04-24T09:46:25.353" v="2"/>
          <ac:spMkLst>
            <pc:docMk/>
            <pc:sldMk cId="3585660984" sldId="482"/>
            <ac:spMk id="3" creationId="{7148DAA8-8EDD-704A-5F00-B3B6AF971B7C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9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1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3" creationId="{AB8C311F-7253-4AED-9701-7FC0708C41C7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5" creationId="{E2384209-CB15-4CDF-9D31-C44FD9A3F20D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7" creationId="{2633B3B5-CC90-43F0-8714-D31D1F3F0209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9" creationId="{A8D57A06-A426-446D-B02C-A2DC6B62E45E}"/>
          </ac:spMkLst>
        </pc:spChg>
        <pc:picChg chg="add mod modCrop">
          <ac:chgData name="Miss G MacNaughton" userId="S::g.macnaughton@oakwoodacademy.org.uk::b20ee1b3-b22d-493d-a4a8-3e38676e88b8" providerId="AD" clId="Web-{ACA9248D-9989-66C0-A480-DB46A39889D6}" dt="2023-04-24T09:47:06.448" v="9" actId="1076"/>
          <ac:picMkLst>
            <pc:docMk/>
            <pc:sldMk cId="3585660984" sldId="482"/>
            <ac:picMk id="4" creationId="{73718F2D-9E4F-70C3-7707-BC7126784210}"/>
          </ac:picMkLst>
        </pc:picChg>
      </pc:sldChg>
    </pc:docChg>
  </pc:docChgLst>
  <pc:docChgLst>
    <pc:chgData name="Ms K Cuthbert" userId="S::k.cuthbert@oakwoodacademy.org.uk::d8d1349e-b469-4275-9de3-9841cdc92874" providerId="AD" clId="Web-{33B5C62F-5D65-BCF0-D488-37BAF73D774C}"/>
    <pc:docChg chg="sldOrd">
      <pc:chgData name="Ms K Cuthbert" userId="S::k.cuthbert@oakwoodacademy.org.uk::d8d1349e-b469-4275-9de3-9841cdc92874" providerId="AD" clId="Web-{33B5C62F-5D65-BCF0-D488-37BAF73D774C}" dt="2023-05-15T09:20:10.012" v="0"/>
      <pc:docMkLst>
        <pc:docMk/>
      </pc:docMkLst>
      <pc:sldChg chg="ord">
        <pc:chgData name="Ms K Cuthbert" userId="S::k.cuthbert@oakwoodacademy.org.uk::d8d1349e-b469-4275-9de3-9841cdc92874" providerId="AD" clId="Web-{33B5C62F-5D65-BCF0-D488-37BAF73D774C}" dt="2023-05-15T09:20:10.012" v="0"/>
        <pc:sldMkLst>
          <pc:docMk/>
          <pc:sldMk cId="1639791326" sldId="378"/>
        </pc:sldMkLst>
      </pc:sldChg>
    </pc:docChg>
  </pc:docChgLst>
  <pc:docChgLst>
    <pc:chgData name="Mr S McNeill" userId="S::s.mcneill@oakwoodacademy.org.uk::6e724fb2-b9bb-4cc7-a1a3-10b9ab9ebf2f" providerId="AD" clId="Web-{0B00E9FB-59A3-924B-609C-F5A6F6161770}"/>
    <pc:docChg chg="modSld">
      <pc:chgData name="Mr S McNeill" userId="S::s.mcneill@oakwoodacademy.org.uk::6e724fb2-b9bb-4cc7-a1a3-10b9ab9ebf2f" providerId="AD" clId="Web-{0B00E9FB-59A3-924B-609C-F5A6F6161770}" dt="2023-11-05T13:18:56.572" v="1" actId="20577"/>
      <pc:docMkLst>
        <pc:docMk/>
      </pc:docMkLst>
      <pc:sldChg chg="modSp">
        <pc:chgData name="Mr S McNeill" userId="S::s.mcneill@oakwoodacademy.org.uk::6e724fb2-b9bb-4cc7-a1a3-10b9ab9ebf2f" providerId="AD" clId="Web-{0B00E9FB-59A3-924B-609C-F5A6F6161770}" dt="2023-11-05T13:18:56.572" v="1" actId="20577"/>
        <pc:sldMkLst>
          <pc:docMk/>
          <pc:sldMk cId="47750215" sldId="594"/>
        </pc:sldMkLst>
        <pc:spChg chg="mod">
          <ac:chgData name="Mr S McNeill" userId="S::s.mcneill@oakwoodacademy.org.uk::6e724fb2-b9bb-4cc7-a1a3-10b9ab9ebf2f" providerId="AD" clId="Web-{0B00E9FB-59A3-924B-609C-F5A6F6161770}" dt="2023-11-05T13:18:56.572" v="1" actId="20577"/>
          <ac:spMkLst>
            <pc:docMk/>
            <pc:sldMk cId="47750215" sldId="594"/>
            <ac:spMk id="2" creationId="{1D2695F7-0454-35FD-BAA4-F9E875382A10}"/>
          </ac:spMkLst>
        </pc:spChg>
        <pc:picChg chg="mod">
          <ac:chgData name="Mr S McNeill" userId="S::s.mcneill@oakwoodacademy.org.uk::6e724fb2-b9bb-4cc7-a1a3-10b9ab9ebf2f" providerId="AD" clId="Web-{0B00E9FB-59A3-924B-609C-F5A6F6161770}" dt="2023-11-05T13:18:49.838" v="0" actId="1076"/>
          <ac:picMkLst>
            <pc:docMk/>
            <pc:sldMk cId="47750215" sldId="594"/>
            <ac:picMk id="4" creationId="{B2893B6D-C51A-736D-466D-AA295FC785B6}"/>
          </ac:picMkLst>
        </pc:picChg>
      </pc:sldChg>
    </pc:docChg>
  </pc:docChgLst>
  <pc:docChgLst>
    <pc:chgData name="Mr S McNeill" userId="S::s.mcneill@oakwoodacademy.org.uk::6e724fb2-b9bb-4cc7-a1a3-10b9ab9ebf2f" providerId="AD" clId="Web-{8B6703B5-A124-19CA-8FDE-01FA7DEAC1B7}"/>
    <pc:docChg chg="delSld modSld">
      <pc:chgData name="Mr S McNeill" userId="S::s.mcneill@oakwoodacademy.org.uk::6e724fb2-b9bb-4cc7-a1a3-10b9ab9ebf2f" providerId="AD" clId="Web-{8B6703B5-A124-19CA-8FDE-01FA7DEAC1B7}" dt="2023-06-16T08:27:07.904" v="91"/>
      <pc:docMkLst>
        <pc:docMk/>
      </pc:docMkLst>
      <pc:sldChg chg="modSp">
        <pc:chgData name="Mr S McNeill" userId="S::s.mcneill@oakwoodacademy.org.uk::6e724fb2-b9bb-4cc7-a1a3-10b9ab9ebf2f" providerId="AD" clId="Web-{8B6703B5-A124-19CA-8FDE-01FA7DEAC1B7}" dt="2023-06-16T08:24:57.724" v="44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B6703B5-A124-19CA-8FDE-01FA7DEAC1B7}" dt="2023-06-16T08:24:57.724" v="44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8B6703B5-A124-19CA-8FDE-01FA7DEAC1B7}" dt="2023-06-16T08:23:32.985" v="6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B6703B5-A124-19CA-8FDE-01FA7DEAC1B7}" dt="2023-06-16T08:23:32.985" v="6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B6703B5-A124-19CA-8FDE-01FA7DEAC1B7}" dt="2023-06-16T08:25:27.476" v="5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8B6703B5-A124-19CA-8FDE-01FA7DEAC1B7}" dt="2023-06-16T08:25:27.476" v="5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B6703B5-A124-19CA-8FDE-01FA7DEAC1B7}" dt="2023-06-16T08:26:26.214" v="70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8B6703B5-A124-19CA-8FDE-01FA7DEAC1B7}" dt="2023-06-16T08:26:26.214" v="70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8B6703B5-A124-19CA-8FDE-01FA7DEAC1B7}" dt="2023-06-16T08:26:53.606" v="83" actId="20577"/>
        <pc:sldMkLst>
          <pc:docMk/>
          <pc:sldMk cId="3867604027" sldId="466"/>
        </pc:sldMkLst>
        <pc:spChg chg="mod">
          <ac:chgData name="Mr S McNeill" userId="S::s.mcneill@oakwoodacademy.org.uk::6e724fb2-b9bb-4cc7-a1a3-10b9ab9ebf2f" providerId="AD" clId="Web-{8B6703B5-A124-19CA-8FDE-01FA7DEAC1B7}" dt="2023-06-16T08:26:53.606" v="83" actId="20577"/>
          <ac:spMkLst>
            <pc:docMk/>
            <pc:sldMk cId="3867604027" sldId="466"/>
            <ac:spMk id="3" creationId="{60CDFF99-660F-2A5D-3C5E-8E6F7241E2B0}"/>
          </ac:spMkLst>
        </pc:spChg>
      </pc:sldChg>
      <pc:sldChg chg="delSp">
        <pc:chgData name="Mr S McNeill" userId="S::s.mcneill@oakwoodacademy.org.uk::6e724fb2-b9bb-4cc7-a1a3-10b9ab9ebf2f" providerId="AD" clId="Web-{8B6703B5-A124-19CA-8FDE-01FA7DEAC1B7}" dt="2023-06-16T08:27:01.841" v="87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8B6703B5-A124-19CA-8FDE-01FA7DEAC1B7}" dt="2023-06-16T08:27:01.841" v="87"/>
          <ac:picMkLst>
            <pc:docMk/>
            <pc:sldMk cId="496717031" sldId="497"/>
            <ac:picMk id="3" creationId="{80503A5E-8E67-8A8E-E933-933680887EAD}"/>
          </ac:picMkLst>
        </pc:picChg>
      </pc:sldChg>
      <pc:sldChg chg="delSp">
        <pc:chgData name="Mr S McNeill" userId="S::s.mcneill@oakwoodacademy.org.uk::6e724fb2-b9bb-4cc7-a1a3-10b9ab9ebf2f" providerId="AD" clId="Web-{8B6703B5-A124-19CA-8FDE-01FA7DEAC1B7}" dt="2023-06-16T08:27:07.904" v="91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8B6703B5-A124-19CA-8FDE-01FA7DEAC1B7}" dt="2023-06-16T08:27:06.592" v="89"/>
          <ac:spMkLst>
            <pc:docMk/>
            <pc:sldMk cId="689655962" sldId="505"/>
            <ac:spMk id="5" creationId="{9475C575-400D-5FCE-724E-13068C2195DE}"/>
          </ac:spMkLst>
        </pc:spChg>
        <pc:picChg chg="del">
          <ac:chgData name="Mr S McNeill" userId="S::s.mcneill@oakwoodacademy.org.uk::6e724fb2-b9bb-4cc7-a1a3-10b9ab9ebf2f" providerId="AD" clId="Web-{8B6703B5-A124-19CA-8FDE-01FA7DEAC1B7}" dt="2023-06-16T08:27:04.826" v="88"/>
          <ac:picMkLst>
            <pc:docMk/>
            <pc:sldMk cId="689655962" sldId="505"/>
            <ac:picMk id="3" creationId="{D087D806-899C-6D3D-E89C-114663E805E2}"/>
          </ac:picMkLst>
        </pc:picChg>
        <pc:picChg chg="del">
          <ac:chgData name="Mr S McNeill" userId="S::s.mcneill@oakwoodacademy.org.uk::6e724fb2-b9bb-4cc7-a1a3-10b9ab9ebf2f" providerId="AD" clId="Web-{8B6703B5-A124-19CA-8FDE-01FA7DEAC1B7}" dt="2023-06-16T08:27:07.342" v="90"/>
          <ac:picMkLst>
            <pc:docMk/>
            <pc:sldMk cId="689655962" sldId="505"/>
            <ac:picMk id="6" creationId="{AF452356-AEB3-BCDC-8944-7C3806F93DB3}"/>
          </ac:picMkLst>
        </pc:picChg>
        <pc:picChg chg="del">
          <ac:chgData name="Mr S McNeill" userId="S::s.mcneill@oakwoodacademy.org.uk::6e724fb2-b9bb-4cc7-a1a3-10b9ab9ebf2f" providerId="AD" clId="Web-{8B6703B5-A124-19CA-8FDE-01FA7DEAC1B7}" dt="2023-06-16T08:27:07.904" v="91"/>
          <ac:picMkLst>
            <pc:docMk/>
            <pc:sldMk cId="689655962" sldId="505"/>
            <ac:picMk id="7" creationId="{5FD52883-88FA-5B0E-31A2-0A2695F6B7AE}"/>
          </ac:picMkLst>
        </pc:picChg>
      </pc:sldChg>
      <pc:sldChg chg="del">
        <pc:chgData name="Mr S McNeill" userId="S::s.mcneill@oakwoodacademy.org.uk::6e724fb2-b9bb-4cc7-a1a3-10b9ab9ebf2f" providerId="AD" clId="Web-{8B6703B5-A124-19CA-8FDE-01FA7DEAC1B7}" dt="2023-06-16T08:26:58.435" v="85"/>
        <pc:sldMkLst>
          <pc:docMk/>
          <pc:sldMk cId="4166254879" sldId="525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6:57.810" v="84"/>
        <pc:sldMkLst>
          <pc:docMk/>
          <pc:sldMk cId="1934959259" sldId="526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6:59.107" v="86"/>
        <pc:sldMkLst>
          <pc:docMk/>
          <pc:sldMk cId="1552065818" sldId="528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5:29.945" v="58"/>
        <pc:sldMkLst>
          <pc:docMk/>
          <pc:sldMk cId="3658130913" sldId="530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5:30.898" v="59"/>
        <pc:sldMkLst>
          <pc:docMk/>
          <pc:sldMk cId="3068659789" sldId="531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5:31.679" v="60"/>
        <pc:sldMkLst>
          <pc:docMk/>
          <pc:sldMk cId="3276471654" sldId="532"/>
        </pc:sldMkLst>
      </pc:sldChg>
    </pc:docChg>
  </pc:docChgLst>
  <pc:docChgLst>
    <pc:chgData name="Mr S McNeill" userId="S::s.mcneill@oakwoodacademy.org.uk::6e724fb2-b9bb-4cc7-a1a3-10b9ab9ebf2f" providerId="AD" clId="Web-{3A56249A-36CE-D0D9-36FA-9614EB8B97DB}"/>
    <pc:docChg chg="modSld">
      <pc:chgData name="Mr S McNeill" userId="S::s.mcneill@oakwoodacademy.org.uk::6e724fb2-b9bb-4cc7-a1a3-10b9ab9ebf2f" providerId="AD" clId="Web-{3A56249A-36CE-D0D9-36FA-9614EB8B97DB}" dt="2023-09-12T06:47:32.845" v="2" actId="20577"/>
      <pc:docMkLst>
        <pc:docMk/>
      </pc:docMkLst>
      <pc:sldChg chg="modSp">
        <pc:chgData name="Mr S McNeill" userId="S::s.mcneill@oakwoodacademy.org.uk::6e724fb2-b9bb-4cc7-a1a3-10b9ab9ebf2f" providerId="AD" clId="Web-{3A56249A-36CE-D0D9-36FA-9614EB8B97DB}" dt="2023-09-12T06:47:32.845" v="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3A56249A-36CE-D0D9-36FA-9614EB8B97DB}" dt="2023-09-12T06:47:32.845" v="2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s L Ford" userId="S::l.ford@oakwoodacademy.org.uk::7293ebe8-7404-4c22-b2a7-89e39c62d1b1" providerId="AD" clId="Web-{9EB5D131-43AD-D432-7432-751670555157}"/>
    <pc:docChg chg="modSld">
      <pc:chgData name="Mrs L Ford" userId="S::l.ford@oakwoodacademy.org.uk::7293ebe8-7404-4c22-b2a7-89e39c62d1b1" providerId="AD" clId="Web-{9EB5D131-43AD-D432-7432-751670555157}" dt="2024-01-09T11:01:58.587" v="0" actId="14100"/>
      <pc:docMkLst>
        <pc:docMk/>
      </pc:docMkLst>
      <pc:sldChg chg="modSp">
        <pc:chgData name="Mrs L Ford" userId="S::l.ford@oakwoodacademy.org.uk::7293ebe8-7404-4c22-b2a7-89e39c62d1b1" providerId="AD" clId="Web-{9EB5D131-43AD-D432-7432-751670555157}" dt="2024-01-09T11:01:58.587" v="0" actId="14100"/>
        <pc:sldMkLst>
          <pc:docMk/>
          <pc:sldMk cId="3706084221" sldId="307"/>
        </pc:sldMkLst>
        <pc:picChg chg="mod">
          <ac:chgData name="Mrs L Ford" userId="S::l.ford@oakwoodacademy.org.uk::7293ebe8-7404-4c22-b2a7-89e39c62d1b1" providerId="AD" clId="Web-{9EB5D131-43AD-D432-7432-751670555157}" dt="2024-01-09T11:01:58.587" v="0" actId="14100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4FC3D5A5-366E-18BE-5770-EB1F2F352ACA}"/>
    <pc:docChg chg="delSld modSld">
      <pc:chgData name="Mr S McNeill" userId="S::s.mcneill@oakwoodacademy.org.uk::6e724fb2-b9bb-4cc7-a1a3-10b9ab9ebf2f" providerId="AD" clId="Web-{4FC3D5A5-366E-18BE-5770-EB1F2F352ACA}" dt="2023-04-25T15:15:25.895" v="167"/>
      <pc:docMkLst>
        <pc:docMk/>
      </pc:docMkLst>
      <pc:sldChg chg="modSp">
        <pc:chgData name="Mr S McNeill" userId="S::s.mcneill@oakwoodacademy.org.uk::6e724fb2-b9bb-4cc7-a1a3-10b9ab9ebf2f" providerId="AD" clId="Web-{4FC3D5A5-366E-18BE-5770-EB1F2F352ACA}" dt="2023-04-25T15:15:12.489" v="158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4FC3D5A5-366E-18BE-5770-EB1F2F352ACA}" dt="2023-04-25T15:15:12.489" v="158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4FC3D5A5-366E-18BE-5770-EB1F2F352ACA}" dt="2023-04-25T15:13:21.236" v="9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4FC3D5A5-366E-18BE-5770-EB1F2F352ACA}" dt="2023-04-25T15:13:21.236" v="9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4FC3D5A5-366E-18BE-5770-EB1F2F352ACA}" dt="2023-04-25T15:13:59.268" v="2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4FC3D5A5-366E-18BE-5770-EB1F2F352ACA}" dt="2023-04-25T15:13:59.268" v="2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4FC3D5A5-366E-18BE-5770-EB1F2F352ACA}" dt="2023-04-25T15:15:25.895" v="167"/>
        <pc:sldMkLst>
          <pc:docMk/>
          <pc:sldMk cId="2073236156" sldId="470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22.864" v="165"/>
        <pc:sldMkLst>
          <pc:docMk/>
          <pc:sldMk cId="1217243415" sldId="472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25.724" v="166"/>
        <pc:sldMkLst>
          <pc:docMk/>
          <pc:sldMk cId="4148412287" sldId="473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5.676" v="159"/>
        <pc:sldMkLst>
          <pc:docMk/>
          <pc:sldMk cId="2828470269" sldId="475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6.114" v="160"/>
        <pc:sldMkLst>
          <pc:docMk/>
          <pc:sldMk cId="1696515574" sldId="476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6.583" v="161"/>
        <pc:sldMkLst>
          <pc:docMk/>
          <pc:sldMk cId="1688792051" sldId="477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6.989" v="162"/>
        <pc:sldMkLst>
          <pc:docMk/>
          <pc:sldMk cId="1787980505" sldId="480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7.708" v="163"/>
        <pc:sldMkLst>
          <pc:docMk/>
          <pc:sldMk cId="2636212944" sldId="481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8.598" v="164"/>
        <pc:sldMkLst>
          <pc:docMk/>
          <pc:sldMk cId="2280909456" sldId="484"/>
        </pc:sldMkLst>
      </pc:sldChg>
    </pc:docChg>
  </pc:docChgLst>
  <pc:docChgLst>
    <pc:chgData name="Sharan Raju" userId="S::s.raju@oakwoodacademy.org.uk::79ba39f2-9455-479d-b9b7-6a7f072012a5" providerId="AD" clId="Web-{B5542A07-149B-1C7C-FA97-91C1F7BDA81B}"/>
    <pc:docChg chg="sldOrd">
      <pc:chgData name="Sharan Raju" userId="S::s.raju@oakwoodacademy.org.uk::79ba39f2-9455-479d-b9b7-6a7f072012a5" providerId="AD" clId="Web-{B5542A07-149B-1C7C-FA97-91C1F7BDA81B}" dt="2023-10-02T09:37:36.030" v="1"/>
      <pc:docMkLst>
        <pc:docMk/>
      </pc:docMkLst>
      <pc:sldChg chg="ord">
        <pc:chgData name="Sharan Raju" userId="S::s.raju@oakwoodacademy.org.uk::79ba39f2-9455-479d-b9b7-6a7f072012a5" providerId="AD" clId="Web-{B5542A07-149B-1C7C-FA97-91C1F7BDA81B}" dt="2023-10-02T09:37:27.858" v="0"/>
        <pc:sldMkLst>
          <pc:docMk/>
          <pc:sldMk cId="2495009563" sldId="564"/>
        </pc:sldMkLst>
      </pc:sldChg>
      <pc:sldChg chg="ord">
        <pc:chgData name="Sharan Raju" userId="S::s.raju@oakwoodacademy.org.uk::79ba39f2-9455-479d-b9b7-6a7f072012a5" providerId="AD" clId="Web-{B5542A07-149B-1C7C-FA97-91C1F7BDA81B}" dt="2023-10-02T09:37:36.030" v="1"/>
        <pc:sldMkLst>
          <pc:docMk/>
          <pc:sldMk cId="3633196512" sldId="567"/>
        </pc:sldMkLst>
      </pc:sldChg>
    </pc:docChg>
  </pc:docChgLst>
  <pc:docChgLst>
    <pc:chgData name="Miss G MacNaughton" userId="S::g.macnaughton@oakwoodacademy.org.uk::b20ee1b3-b22d-493d-a4a8-3e38676e88b8" providerId="AD" clId="Web-{74F8CCEB-586E-DFB7-F966-F52056C9C74F}"/>
    <pc:docChg chg="modSld">
      <pc:chgData name="Miss G MacNaughton" userId="S::g.macnaughton@oakwoodacademy.org.uk::b20ee1b3-b22d-493d-a4a8-3e38676e88b8" providerId="AD" clId="Web-{74F8CCEB-586E-DFB7-F966-F52056C9C74F}" dt="2023-06-05T11:47:14.655" v="1" actId="1076"/>
      <pc:docMkLst>
        <pc:docMk/>
      </pc:docMkLst>
      <pc:sldChg chg="modSp">
        <pc:chgData name="Miss G MacNaughton" userId="S::g.macnaughton@oakwoodacademy.org.uk::b20ee1b3-b22d-493d-a4a8-3e38676e88b8" providerId="AD" clId="Web-{74F8CCEB-586E-DFB7-F966-F52056C9C74F}" dt="2023-06-05T11:47:14.655" v="1" actId="1076"/>
        <pc:sldMkLst>
          <pc:docMk/>
          <pc:sldMk cId="3621583270" sldId="520"/>
        </pc:sldMkLst>
        <pc:spChg chg="mod">
          <ac:chgData name="Miss G MacNaughton" userId="S::g.macnaughton@oakwoodacademy.org.uk::b20ee1b3-b22d-493d-a4a8-3e38676e88b8" providerId="AD" clId="Web-{74F8CCEB-586E-DFB7-F966-F52056C9C74F}" dt="2023-06-05T11:47:14.655" v="1" actId="1076"/>
          <ac:spMkLst>
            <pc:docMk/>
            <pc:sldMk cId="3621583270" sldId="520"/>
            <ac:spMk id="2" creationId="{BD0E5D82-E48C-4AA3-212A-B802CCC26A00}"/>
          </ac:spMkLst>
        </pc:spChg>
      </pc:sldChg>
    </pc:docChg>
  </pc:docChgLst>
  <pc:docChgLst>
    <pc:chgData name="Mr S McNeill" userId="S::s.mcneill@oakwoodacademy.org.uk::6e724fb2-b9bb-4cc7-a1a3-10b9ab9ebf2f" providerId="AD" clId="Web-{E50DDC23-FD8B-9071-7CFD-9C01CE444778}"/>
    <pc:docChg chg="modSld">
      <pc:chgData name="Mr S McNeill" userId="S::s.mcneill@oakwoodacademy.org.uk::6e724fb2-b9bb-4cc7-a1a3-10b9ab9ebf2f" providerId="AD" clId="Web-{E50DDC23-FD8B-9071-7CFD-9C01CE444778}" dt="2024-01-22T11:12:30.246" v="15" actId="20577"/>
      <pc:docMkLst>
        <pc:docMk/>
      </pc:docMkLst>
      <pc:sldChg chg="modSp">
        <pc:chgData name="Mr S McNeill" userId="S::s.mcneill@oakwoodacademy.org.uk::6e724fb2-b9bb-4cc7-a1a3-10b9ab9ebf2f" providerId="AD" clId="Web-{E50DDC23-FD8B-9071-7CFD-9C01CE444778}" dt="2024-01-22T11:12:30.246" v="15" actId="20577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E50DDC23-FD8B-9071-7CFD-9C01CE444778}" dt="2024-01-22T11:12:30.246" v="15" actId="20577"/>
          <ac:spMkLst>
            <pc:docMk/>
            <pc:sldMk cId="3452714914" sldId="741"/>
            <ac:spMk id="3" creationId="{3A43D9C5-B0B7-F711-7FEC-627A0B4C77AF}"/>
          </ac:spMkLst>
        </pc:spChg>
      </pc:sldChg>
    </pc:docChg>
  </pc:docChgLst>
  <pc:docChgLst>
    <pc:chgData name="Mr D Wood" userId="S::d.wood@oakwoodacademy.org.uk::0cf25d92-2507-42a0-b96a-5e6bcd55648d" providerId="AD" clId="Web-{4DEFB8A3-5292-9E09-89EC-DBAE8E2914BC}"/>
    <pc:docChg chg="modSld">
      <pc:chgData name="Mr D Wood" userId="S::d.wood@oakwoodacademy.org.uk::0cf25d92-2507-42a0-b96a-5e6bcd55648d" providerId="AD" clId="Web-{4DEFB8A3-5292-9E09-89EC-DBAE8E2914BC}" dt="2023-11-06T12:16:06.469" v="1"/>
      <pc:docMkLst>
        <pc:docMk/>
      </pc:docMkLst>
      <pc:sldChg chg="addSp modSp">
        <pc:chgData name="Mr D Wood" userId="S::d.wood@oakwoodacademy.org.uk::0cf25d92-2507-42a0-b96a-5e6bcd55648d" providerId="AD" clId="Web-{4DEFB8A3-5292-9E09-89EC-DBAE8E2914BC}" dt="2023-11-06T12:16:06.469" v="1"/>
        <pc:sldMkLst>
          <pc:docMk/>
          <pc:sldMk cId="3127622783" sldId="593"/>
        </pc:sldMkLst>
        <pc:picChg chg="add mod">
          <ac:chgData name="Mr D Wood" userId="S::d.wood@oakwoodacademy.org.uk::0cf25d92-2507-42a0-b96a-5e6bcd55648d" providerId="AD" clId="Web-{4DEFB8A3-5292-9E09-89EC-DBAE8E2914BC}" dt="2023-11-06T12:15:48.390" v="0"/>
          <ac:picMkLst>
            <pc:docMk/>
            <pc:sldMk cId="3127622783" sldId="593"/>
            <ac:picMk id="13" creationId="{FB3CE531-E5E5-BDDD-E942-CCAE7DC9F0DE}"/>
          </ac:picMkLst>
        </pc:picChg>
        <pc:picChg chg="add mod">
          <ac:chgData name="Mr D Wood" userId="S::d.wood@oakwoodacademy.org.uk::0cf25d92-2507-42a0-b96a-5e6bcd55648d" providerId="AD" clId="Web-{4DEFB8A3-5292-9E09-89EC-DBAE8E2914BC}" dt="2023-11-06T12:16:06.469" v="1"/>
          <ac:picMkLst>
            <pc:docMk/>
            <pc:sldMk cId="3127622783" sldId="593"/>
            <ac:picMk id="14" creationId="{55FE299F-35C9-130C-2EF9-6E9AA990D241}"/>
          </ac:picMkLst>
        </pc:picChg>
      </pc:sldChg>
    </pc:docChg>
  </pc:docChgLst>
  <pc:docChgLst>
    <pc:chgData name="Miss K Fowkes" userId="S::k.fowkes@oakwoodacademy.org.uk::3eecfa89-b491-4852-b440-acfa5115776f" providerId="AD" clId="Web-{17A25206-8413-F21C-86C6-BA15848BD90A}"/>
    <pc:docChg chg="modSld">
      <pc:chgData name="Miss K Fowkes" userId="S::k.fowkes@oakwoodacademy.org.uk::3eecfa89-b491-4852-b440-acfa5115776f" providerId="AD" clId="Web-{17A25206-8413-F21C-86C6-BA15848BD90A}" dt="2023-10-12T09:54:12.607" v="3" actId="1076"/>
      <pc:docMkLst>
        <pc:docMk/>
      </pc:docMkLst>
      <pc:sldChg chg="modSp">
        <pc:chgData name="Miss K Fowkes" userId="S::k.fowkes@oakwoodacademy.org.uk::3eecfa89-b491-4852-b440-acfa5115776f" providerId="AD" clId="Web-{17A25206-8413-F21C-86C6-BA15848BD90A}" dt="2023-10-12T09:54:12.607" v="3" actId="1076"/>
        <pc:sldMkLst>
          <pc:docMk/>
          <pc:sldMk cId="4006894420" sldId="575"/>
        </pc:sldMkLst>
        <pc:picChg chg="mod">
          <ac:chgData name="Miss K Fowkes" userId="S::k.fowkes@oakwoodacademy.org.uk::3eecfa89-b491-4852-b440-acfa5115776f" providerId="AD" clId="Web-{17A25206-8413-F21C-86C6-BA15848BD90A}" dt="2023-10-12T09:54:12.607" v="3" actId="1076"/>
          <ac:picMkLst>
            <pc:docMk/>
            <pc:sldMk cId="4006894420" sldId="575"/>
            <ac:picMk id="7" creationId="{F038E796-1487-F7A7-BC80-255287D9925D}"/>
          </ac:picMkLst>
        </pc:picChg>
      </pc:sldChg>
    </pc:docChg>
  </pc:docChgLst>
  <pc:docChgLst>
    <pc:chgData name="Mrs K Jane" userId="S::k.jane@oakwoodacademy.org.uk::d9f48642-3057-4a70-867d-66c1f352d0a7" providerId="AD" clId="Web-{3132FD8F-A419-ABA1-BADF-CC818D50DAF0}"/>
    <pc:docChg chg="modSld">
      <pc:chgData name="Mrs K Jane" userId="S::k.jane@oakwoodacademy.org.uk::d9f48642-3057-4a70-867d-66c1f352d0a7" providerId="AD" clId="Web-{3132FD8F-A419-ABA1-BADF-CC818D50DAF0}" dt="2023-12-04T16:22:06.772" v="34" actId="1076"/>
      <pc:docMkLst>
        <pc:docMk/>
      </pc:docMkLst>
      <pc:sldChg chg="addSp delSp modSp">
        <pc:chgData name="Mrs K Jane" userId="S::k.jane@oakwoodacademy.org.uk::d9f48642-3057-4a70-867d-66c1f352d0a7" providerId="AD" clId="Web-{3132FD8F-A419-ABA1-BADF-CC818D50DAF0}" dt="2023-12-04T16:22:06.772" v="34" actId="1076"/>
        <pc:sldMkLst>
          <pc:docMk/>
          <pc:sldMk cId="386166035" sldId="304"/>
        </pc:sldMkLst>
        <pc:spChg chg="add del">
          <ac:chgData name="Mrs K Jane" userId="S::k.jane@oakwoodacademy.org.uk::d9f48642-3057-4a70-867d-66c1f352d0a7" providerId="AD" clId="Web-{3132FD8F-A419-ABA1-BADF-CC818D50DAF0}" dt="2023-12-04T16:13:23.492" v="5"/>
          <ac:spMkLst>
            <pc:docMk/>
            <pc:sldMk cId="386166035" sldId="304"/>
            <ac:spMk id="3" creationId="{B474655E-12B6-F264-307E-66072E75D0EC}"/>
          </ac:spMkLst>
        </pc:spChg>
        <pc:spChg chg="add mod">
          <ac:chgData name="Mrs K Jane" userId="S::k.jane@oakwoodacademy.org.uk::d9f48642-3057-4a70-867d-66c1f352d0a7" providerId="AD" clId="Web-{3132FD8F-A419-ABA1-BADF-CC818D50DAF0}" dt="2023-12-04T16:22:02.132" v="33" actId="1076"/>
          <ac:spMkLst>
            <pc:docMk/>
            <pc:sldMk cId="386166035" sldId="304"/>
            <ac:spMk id="4" creationId="{EDF73595-B4D4-565D-1FAF-15957866D930}"/>
          </ac:spMkLst>
        </pc:spChg>
        <pc:picChg chg="add mod">
          <ac:chgData name="Mrs K Jane" userId="S::k.jane@oakwoodacademy.org.uk::d9f48642-3057-4a70-867d-66c1f352d0a7" providerId="AD" clId="Web-{3132FD8F-A419-ABA1-BADF-CC818D50DAF0}" dt="2023-12-04T16:13:23.133" v="3" actId="1076"/>
          <ac:picMkLst>
            <pc:docMk/>
            <pc:sldMk cId="386166035" sldId="304"/>
            <ac:picMk id="2" creationId="{02DD62EA-9DC3-74C7-74A3-29DE9CE7CBB7}"/>
          </ac:picMkLst>
        </pc:picChg>
        <pc:picChg chg="add mod">
          <ac:chgData name="Mrs K Jane" userId="S::k.jane@oakwoodacademy.org.uk::d9f48642-3057-4a70-867d-66c1f352d0a7" providerId="AD" clId="Web-{3132FD8F-A419-ABA1-BADF-CC818D50DAF0}" dt="2023-12-04T16:22:06.772" v="34" actId="1076"/>
          <ac:picMkLst>
            <pc:docMk/>
            <pc:sldMk cId="386166035" sldId="304"/>
            <ac:picMk id="5" creationId="{E2326E33-5554-E6C1-BEB2-99588E1A0967}"/>
          </ac:picMkLst>
        </pc:picChg>
      </pc:sldChg>
    </pc:docChg>
  </pc:docChgLst>
  <pc:docChgLst>
    <pc:chgData name="Mr S McNeill" userId="S::s.mcneill@oakwoodacademy.org.uk::6e724fb2-b9bb-4cc7-a1a3-10b9ab9ebf2f" providerId="AD" clId="Web-{C19DADEA-5AF0-AA9B-B17B-260E2B134B4B}"/>
    <pc:docChg chg="modSld">
      <pc:chgData name="Mr S McNeill" userId="S::s.mcneill@oakwoodacademy.org.uk::6e724fb2-b9bb-4cc7-a1a3-10b9ab9ebf2f" providerId="AD" clId="Web-{C19DADEA-5AF0-AA9B-B17B-260E2B134B4B}" dt="2023-11-20T07:30:22.447" v="6" actId="14100"/>
      <pc:docMkLst>
        <pc:docMk/>
      </pc:docMkLst>
      <pc:sldChg chg="addSp delSp modSp">
        <pc:chgData name="Mr S McNeill" userId="S::s.mcneill@oakwoodacademy.org.uk::6e724fb2-b9bb-4cc7-a1a3-10b9ab9ebf2f" providerId="AD" clId="Web-{C19DADEA-5AF0-AA9B-B17B-260E2B134B4B}" dt="2023-11-20T07:30:22.447" v="6" actId="14100"/>
        <pc:sldMkLst>
          <pc:docMk/>
          <pc:sldMk cId="3433018417" sldId="614"/>
        </pc:sldMkLst>
        <pc:spChg chg="del">
          <ac:chgData name="Mr S McNeill" userId="S::s.mcneill@oakwoodacademy.org.uk::6e724fb2-b9bb-4cc7-a1a3-10b9ab9ebf2f" providerId="AD" clId="Web-{C19DADEA-5AF0-AA9B-B17B-260E2B134B4B}" dt="2023-11-20T07:29:49.868" v="0"/>
          <ac:spMkLst>
            <pc:docMk/>
            <pc:sldMk cId="3433018417" sldId="614"/>
            <ac:spMk id="3" creationId="{B5B8AA2E-E211-A024-7D53-348A88EFB727}"/>
          </ac:spMkLst>
        </pc:spChg>
        <pc:picChg chg="add mod ord modCrop">
          <ac:chgData name="Mr S McNeill" userId="S::s.mcneill@oakwoodacademy.org.uk::6e724fb2-b9bb-4cc7-a1a3-10b9ab9ebf2f" providerId="AD" clId="Web-{C19DADEA-5AF0-AA9B-B17B-260E2B134B4B}" dt="2023-11-20T07:30:22.447" v="6" actId="14100"/>
          <ac:picMkLst>
            <pc:docMk/>
            <pc:sldMk cId="3433018417" sldId="614"/>
            <ac:picMk id="2" creationId="{44694C61-0295-038F-764B-9042BC786B2D}"/>
          </ac:picMkLst>
        </pc:picChg>
      </pc:sldChg>
    </pc:docChg>
  </pc:docChgLst>
  <pc:docChgLst>
    <pc:chgData name="Ms K Cuthbert" userId="S::k.cuthbert@oakwoodacademy.org.uk::d8d1349e-b469-4275-9de3-9841cdc92874" providerId="AD" clId="Web-{3508E8B2-C72C-63D5-A106-1DB48307DD02}"/>
    <pc:docChg chg="sldOrd">
      <pc:chgData name="Ms K Cuthbert" userId="S::k.cuthbert@oakwoodacademy.org.uk::d8d1349e-b469-4275-9de3-9841cdc92874" providerId="AD" clId="Web-{3508E8B2-C72C-63D5-A106-1DB48307DD02}" dt="2024-01-26T09:34:44.265" v="1"/>
      <pc:docMkLst>
        <pc:docMk/>
      </pc:docMkLst>
      <pc:sldChg chg="ord">
        <pc:chgData name="Ms K Cuthbert" userId="S::k.cuthbert@oakwoodacademy.org.uk::d8d1349e-b469-4275-9de3-9841cdc92874" providerId="AD" clId="Web-{3508E8B2-C72C-63D5-A106-1DB48307DD02}" dt="2024-01-26T09:34:44.265" v="1"/>
        <pc:sldMkLst>
          <pc:docMk/>
          <pc:sldMk cId="2105073658" sldId="742"/>
        </pc:sldMkLst>
      </pc:sldChg>
    </pc:docChg>
  </pc:docChgLst>
  <pc:docChgLst>
    <pc:chgData name="Mr D Wood" userId="S::d.wood@oakwoodacademy.org.uk::0cf25d92-2507-42a0-b96a-5e6bcd55648d" providerId="AD" clId="Web-{F23BFD90-1499-2EEE-15EE-6115A140013E}"/>
    <pc:docChg chg="addSld delSld">
      <pc:chgData name="Mr D Wood" userId="S::d.wood@oakwoodacademy.org.uk::0cf25d92-2507-42a0-b96a-5e6bcd55648d" providerId="AD" clId="Web-{F23BFD90-1499-2EEE-15EE-6115A140013E}" dt="2023-09-29T10:04:47.136" v="1"/>
      <pc:docMkLst>
        <pc:docMk/>
      </pc:docMkLst>
      <pc:sldChg chg="del">
        <pc:chgData name="Mr D Wood" userId="S::d.wood@oakwoodacademy.org.uk::0cf25d92-2507-42a0-b96a-5e6bcd55648d" providerId="AD" clId="Web-{F23BFD90-1499-2EEE-15EE-6115A140013E}" dt="2023-09-29T10:04:47.136" v="1"/>
        <pc:sldMkLst>
          <pc:docMk/>
          <pc:sldMk cId="186579460" sldId="536"/>
        </pc:sldMkLst>
      </pc:sldChg>
      <pc:sldChg chg="add">
        <pc:chgData name="Mr D Wood" userId="S::d.wood@oakwoodacademy.org.uk::0cf25d92-2507-42a0-b96a-5e6bcd55648d" providerId="AD" clId="Web-{F23BFD90-1499-2EEE-15EE-6115A140013E}" dt="2023-09-29T10:04:44.793" v="0"/>
        <pc:sldMkLst>
          <pc:docMk/>
          <pc:sldMk cId="2625550130" sldId="565"/>
        </pc:sldMkLst>
      </pc:sldChg>
    </pc:docChg>
  </pc:docChgLst>
  <pc:docChgLst>
    <pc:chgData name="Mr S McNeill" userId="S::s.mcneill@oakwoodacademy.org.uk::6e724fb2-b9bb-4cc7-a1a3-10b9ab9ebf2f" providerId="AD" clId="Web-{AF1AD67F-1E3C-5212-F807-E5DEF25E70E5}"/>
    <pc:docChg chg="addSld delSld modSld">
      <pc:chgData name="Mr S McNeill" userId="S::s.mcneill@oakwoodacademy.org.uk::6e724fb2-b9bb-4cc7-a1a3-10b9ab9ebf2f" providerId="AD" clId="Web-{AF1AD67F-1E3C-5212-F807-E5DEF25E70E5}" dt="2023-03-27T09:36:50.408" v="131" actId="1076"/>
      <pc:docMkLst>
        <pc:docMk/>
      </pc:docMkLst>
      <pc:sldChg chg="modSp">
        <pc:chgData name="Mr S McNeill" userId="S::s.mcneill@oakwoodacademy.org.uk::6e724fb2-b9bb-4cc7-a1a3-10b9ab9ebf2f" providerId="AD" clId="Web-{AF1AD67F-1E3C-5212-F807-E5DEF25E70E5}" dt="2023-03-27T09:22:33.275" v="116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AF1AD67F-1E3C-5212-F807-E5DEF25E70E5}" dt="2023-03-27T09:22:33.275" v="116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addSp modSp">
        <pc:chgData name="Mr S McNeill" userId="S::s.mcneill@oakwoodacademy.org.uk::6e724fb2-b9bb-4cc7-a1a3-10b9ab9ebf2f" providerId="AD" clId="Web-{AF1AD67F-1E3C-5212-F807-E5DEF25E70E5}" dt="2023-03-27T06:32:40.160" v="7" actId="1076"/>
        <pc:sldMkLst>
          <pc:docMk/>
          <pc:sldMk cId="3002662595" sldId="459"/>
        </pc:sldMkLst>
        <pc:picChg chg="add mod modCrop">
          <ac:chgData name="Mr S McNeill" userId="S::s.mcneill@oakwoodacademy.org.uk::6e724fb2-b9bb-4cc7-a1a3-10b9ab9ebf2f" providerId="AD" clId="Web-{AF1AD67F-1E3C-5212-F807-E5DEF25E70E5}" dt="2023-03-27T06:32:40.160" v="7" actId="1076"/>
          <ac:picMkLst>
            <pc:docMk/>
            <pc:sldMk cId="3002662595" sldId="459"/>
            <ac:picMk id="3" creationId="{36214A62-C552-A0BD-108A-26467DE6ADB7}"/>
          </ac:picMkLst>
        </pc:picChg>
      </pc:sldChg>
      <pc:sldChg chg="addSp delSp del">
        <pc:chgData name="Mr S McNeill" userId="S::s.mcneill@oakwoodacademy.org.uk::6e724fb2-b9bb-4cc7-a1a3-10b9ab9ebf2f" providerId="AD" clId="Web-{AF1AD67F-1E3C-5212-F807-E5DEF25E70E5}" dt="2023-03-27T06:38:03.274" v="11"/>
        <pc:sldMkLst>
          <pc:docMk/>
          <pc:sldMk cId="4076400128" sldId="462"/>
        </pc:sldMkLst>
        <pc:spChg chg="add del">
          <ac:chgData name="Mr S McNeill" userId="S::s.mcneill@oakwoodacademy.org.uk::6e724fb2-b9bb-4cc7-a1a3-10b9ab9ebf2f" providerId="AD" clId="Web-{AF1AD67F-1E3C-5212-F807-E5DEF25E70E5}" dt="2023-03-27T06:36:33.769" v="9"/>
          <ac:spMkLst>
            <pc:docMk/>
            <pc:sldMk cId="4076400128" sldId="462"/>
            <ac:spMk id="3" creationId="{18D2490B-8B68-CD4F-FA2D-CBEF8D42B69F}"/>
          </ac:spMkLst>
        </pc:spChg>
      </pc:sldChg>
      <pc:sldChg chg="delSp modSp add del">
        <pc:chgData name="Mr S McNeill" userId="S::s.mcneill@oakwoodacademy.org.uk::6e724fb2-b9bb-4cc7-a1a3-10b9ab9ebf2f" providerId="AD" clId="Web-{AF1AD67F-1E3C-5212-F807-E5DEF25E70E5}" dt="2023-03-27T06:43:24.529" v="115"/>
        <pc:sldMkLst>
          <pc:docMk/>
          <pc:sldMk cId="1689714734" sldId="464"/>
        </pc:sldMkLst>
        <pc:spChg chg="mod">
          <ac:chgData name="Mr S McNeill" userId="S::s.mcneill@oakwoodacademy.org.uk::6e724fb2-b9bb-4cc7-a1a3-10b9ab9ebf2f" providerId="AD" clId="Web-{AF1AD67F-1E3C-5212-F807-E5DEF25E70E5}" dt="2023-03-27T06:40:26.518" v="65" actId="20577"/>
          <ac:spMkLst>
            <pc:docMk/>
            <pc:sldMk cId="1689714734" sldId="464"/>
            <ac:spMk id="3" creationId="{CE1A3570-8769-B36E-A556-0A5A48AF4C1A}"/>
          </ac:spMkLst>
        </pc:spChg>
        <pc:picChg chg="del">
          <ac:chgData name="Mr S McNeill" userId="S::s.mcneill@oakwoodacademy.org.uk::6e724fb2-b9bb-4cc7-a1a3-10b9ab9ebf2f" providerId="AD" clId="Web-{AF1AD67F-1E3C-5212-F807-E5DEF25E70E5}" dt="2023-03-27T06:39:49.172" v="49"/>
          <ac:picMkLst>
            <pc:docMk/>
            <pc:sldMk cId="1689714734" sldId="464"/>
            <ac:picMk id="5" creationId="{7C7FBC02-DD1E-DD90-46CB-D36E496CBD4F}"/>
          </ac:picMkLst>
        </pc:picChg>
        <pc:picChg chg="del">
          <ac:chgData name="Mr S McNeill" userId="S::s.mcneill@oakwoodacademy.org.uk::6e724fb2-b9bb-4cc7-a1a3-10b9ab9ebf2f" providerId="AD" clId="Web-{AF1AD67F-1E3C-5212-F807-E5DEF25E70E5}" dt="2023-03-27T06:39:49.172" v="48"/>
          <ac:picMkLst>
            <pc:docMk/>
            <pc:sldMk cId="1689714734" sldId="464"/>
            <ac:picMk id="6" creationId="{753641D4-519A-B179-9E18-D2355771CB47}"/>
          </ac:picMkLst>
        </pc:picChg>
        <pc:picChg chg="del">
          <ac:chgData name="Mr S McNeill" userId="S::s.mcneill@oakwoodacademy.org.uk::6e724fb2-b9bb-4cc7-a1a3-10b9ab9ebf2f" providerId="AD" clId="Web-{AF1AD67F-1E3C-5212-F807-E5DEF25E70E5}" dt="2023-03-27T06:39:49.172" v="47"/>
          <ac:picMkLst>
            <pc:docMk/>
            <pc:sldMk cId="1689714734" sldId="464"/>
            <ac:picMk id="7" creationId="{66E6A731-A46D-6846-65F0-126F02904846}"/>
          </ac:picMkLst>
        </pc:picChg>
        <pc:picChg chg="del">
          <ac:chgData name="Mr S McNeill" userId="S::s.mcneill@oakwoodacademy.org.uk::6e724fb2-b9bb-4cc7-a1a3-10b9ab9ebf2f" providerId="AD" clId="Web-{AF1AD67F-1E3C-5212-F807-E5DEF25E70E5}" dt="2023-03-27T06:39:49.172" v="46"/>
          <ac:picMkLst>
            <pc:docMk/>
            <pc:sldMk cId="1689714734" sldId="464"/>
            <ac:picMk id="9" creationId="{3F89AF0A-BB1C-26C6-BE70-0D4F5150BE12}"/>
          </ac:picMkLst>
        </pc:picChg>
      </pc:sldChg>
      <pc:sldChg chg="addSp delSp modSp new mod setBg">
        <pc:chgData name="Mr S McNeill" userId="S::s.mcneill@oakwoodacademy.org.uk::6e724fb2-b9bb-4cc7-a1a3-10b9ab9ebf2f" providerId="AD" clId="Web-{AF1AD67F-1E3C-5212-F807-E5DEF25E70E5}" dt="2023-03-27T06:43:18.466" v="114" actId="20577"/>
        <pc:sldMkLst>
          <pc:docMk/>
          <pc:sldMk cId="3556936978" sldId="465"/>
        </pc:sldMkLst>
        <pc:spChg chg="mod">
          <ac:chgData name="Mr S McNeill" userId="S::s.mcneill@oakwoodacademy.org.uk::6e724fb2-b9bb-4cc7-a1a3-10b9ab9ebf2f" providerId="AD" clId="Web-{AF1AD67F-1E3C-5212-F807-E5DEF25E70E5}" dt="2023-03-27T06:42:39.276" v="104" actId="20577"/>
          <ac:spMkLst>
            <pc:docMk/>
            <pc:sldMk cId="3556936978" sldId="465"/>
            <ac:spMk id="2" creationId="{80A0A476-5ADB-A564-4E22-5A8AD01A18A6}"/>
          </ac:spMkLst>
        </pc:spChg>
        <pc:spChg chg="del">
          <ac:chgData name="Mr S McNeill" userId="S::s.mcneill@oakwoodacademy.org.uk::6e724fb2-b9bb-4cc7-a1a3-10b9ab9ebf2f" providerId="AD" clId="Web-{AF1AD67F-1E3C-5212-F807-E5DEF25E70E5}" dt="2023-03-27T06:39:50.876" v="50"/>
          <ac:spMkLst>
            <pc:docMk/>
            <pc:sldMk cId="3556936978" sldId="465"/>
            <ac:spMk id="3" creationId="{BB39EB38-6E36-9933-165D-6710A985AEC7}"/>
          </ac:spMkLst>
        </pc:spChg>
        <pc:spChg chg="add mod ord">
          <ac:chgData name="Mr S McNeill" userId="S::s.mcneill@oakwoodacademy.org.uk::6e724fb2-b9bb-4cc7-a1a3-10b9ab9ebf2f" providerId="AD" clId="Web-{AF1AD67F-1E3C-5212-F807-E5DEF25E70E5}" dt="2023-03-27T06:43:18.466" v="114" actId="20577"/>
          <ac:spMkLst>
            <pc:docMk/>
            <pc:sldMk cId="3556936978" sldId="465"/>
            <ac:spMk id="8" creationId="{03CB5410-2AE6-DC93-6F27-B242D08513E7}"/>
          </ac:spMkLst>
        </pc:spChg>
        <pc:spChg chg="add">
          <ac:chgData name="Mr S McNeill" userId="S::s.mcneill@oakwoodacademy.org.uk::6e724fb2-b9bb-4cc7-a1a3-10b9ab9ebf2f" providerId="AD" clId="Web-{AF1AD67F-1E3C-5212-F807-E5DEF25E70E5}" dt="2023-03-27T06:42:27.260" v="100"/>
          <ac:spMkLst>
            <pc:docMk/>
            <pc:sldMk cId="3556936978" sldId="465"/>
            <ac:spMk id="13" creationId="{5D512231-91CE-4DD9-98B7-27B615C4DE3C}"/>
          </ac:spMkLst>
        </pc:spChg>
        <pc:spChg chg="add">
          <ac:chgData name="Mr S McNeill" userId="S::s.mcneill@oakwoodacademy.org.uk::6e724fb2-b9bb-4cc7-a1a3-10b9ab9ebf2f" providerId="AD" clId="Web-{AF1AD67F-1E3C-5212-F807-E5DEF25E70E5}" dt="2023-03-27T06:42:27.260" v="100"/>
          <ac:spMkLst>
            <pc:docMk/>
            <pc:sldMk cId="3556936978" sldId="465"/>
            <ac:spMk id="15" creationId="{D1D0941F-8BA2-4494-BACC-306D0C705C1D}"/>
          </ac:spMkLst>
        </pc:spChg>
        <pc:spChg chg="add">
          <ac:chgData name="Mr S McNeill" userId="S::s.mcneill@oakwoodacademy.org.uk::6e724fb2-b9bb-4cc7-a1a3-10b9ab9ebf2f" providerId="AD" clId="Web-{AF1AD67F-1E3C-5212-F807-E5DEF25E70E5}" dt="2023-03-27T06:42:27.260" v="100"/>
          <ac:spMkLst>
            <pc:docMk/>
            <pc:sldMk cId="3556936978" sldId="465"/>
            <ac:spMk id="17" creationId="{4799C0D6-C3B2-4A94-A7F3-1B04CA27F639}"/>
          </ac:spMkLst>
        </pc:spChg>
        <pc:picChg chg="add mod or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4" creationId="{23F1D69F-482C-BDF6-0AD5-1592916E2E15}"/>
          </ac:picMkLst>
        </pc:picChg>
        <pc:picChg chg="add mo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5" creationId="{2EB0CA99-3550-B6EE-8C25-AAC7AE57BBF9}"/>
          </ac:picMkLst>
        </pc:picChg>
        <pc:picChg chg="add mod or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6" creationId="{C7BD2F9F-7D36-161A-8F5B-D1F6B7EEF4E0}"/>
          </ac:picMkLst>
        </pc:picChg>
        <pc:picChg chg="add mo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7" creationId="{94F60CDF-2B0A-4A8F-AB9A-DA150A783292}"/>
          </ac:picMkLst>
        </pc:picChg>
      </pc:sldChg>
      <pc:sldChg chg="addSp delSp modSp new">
        <pc:chgData name="Mr S McNeill" userId="S::s.mcneill@oakwoodacademy.org.uk::6e724fb2-b9bb-4cc7-a1a3-10b9ab9ebf2f" providerId="AD" clId="Web-{AF1AD67F-1E3C-5212-F807-E5DEF25E70E5}" dt="2023-03-27T09:36:50.408" v="131" actId="1076"/>
        <pc:sldMkLst>
          <pc:docMk/>
          <pc:sldMk cId="4292734963" sldId="467"/>
        </pc:sldMkLst>
        <pc:spChg chg="del">
          <ac:chgData name="Mr S McNeill" userId="S::s.mcneill@oakwoodacademy.org.uk::6e724fb2-b9bb-4cc7-a1a3-10b9ab9ebf2f" providerId="AD" clId="Web-{AF1AD67F-1E3C-5212-F807-E5DEF25E70E5}" dt="2023-03-27T09:36:09.423" v="124"/>
          <ac:spMkLst>
            <pc:docMk/>
            <pc:sldMk cId="4292734963" sldId="467"/>
            <ac:spMk id="2" creationId="{E0F1A01C-4799-FDF2-B903-3BD913D52914}"/>
          </ac:spMkLst>
        </pc:spChg>
        <pc:spChg chg="del">
          <ac:chgData name="Mr S McNeill" userId="S::s.mcneill@oakwoodacademy.org.uk::6e724fb2-b9bb-4cc7-a1a3-10b9ab9ebf2f" providerId="AD" clId="Web-{AF1AD67F-1E3C-5212-F807-E5DEF25E70E5}" dt="2023-03-27T09:35:46.703" v="118"/>
          <ac:spMkLst>
            <pc:docMk/>
            <pc:sldMk cId="4292734963" sldId="467"/>
            <ac:spMk id="3" creationId="{929B8BB6-A072-0BE8-3A4B-8C5AD8D82217}"/>
          </ac:spMkLst>
        </pc:spChg>
        <pc:picChg chg="add mod ord modCrop">
          <ac:chgData name="Mr S McNeill" userId="S::s.mcneill@oakwoodacademy.org.uk::6e724fb2-b9bb-4cc7-a1a3-10b9ab9ebf2f" providerId="AD" clId="Web-{AF1AD67F-1E3C-5212-F807-E5DEF25E70E5}" dt="2023-03-27T09:36:50.408" v="131" actId="1076"/>
          <ac:picMkLst>
            <pc:docMk/>
            <pc:sldMk cId="4292734963" sldId="467"/>
            <ac:picMk id="4" creationId="{160DB491-6AD5-8F6C-43BC-224F0DF934ED}"/>
          </ac:picMkLst>
        </pc:picChg>
      </pc:sldChg>
    </pc:docChg>
  </pc:docChgLst>
  <pc:docChgLst>
    <pc:chgData name="Ms R smith" userId="S::r.smith@oakwoodacademy.org.uk::3c975bc0-c8ef-4644-acad-f0aa4cc63779" providerId="AD" clId="Web-{632B74A3-85B6-A651-E8FF-A6F8125FB89E}"/>
    <pc:docChg chg="modSld">
      <pc:chgData name="Ms R smith" userId="S::r.smith@oakwoodacademy.org.uk::3c975bc0-c8ef-4644-acad-f0aa4cc63779" providerId="AD" clId="Web-{632B74A3-85B6-A651-E8FF-A6F8125FB89E}" dt="2023-06-19T09:41:20.662" v="2" actId="20577"/>
      <pc:docMkLst>
        <pc:docMk/>
      </pc:docMkLst>
      <pc:sldChg chg="modSp">
        <pc:chgData name="Ms R smith" userId="S::r.smith@oakwoodacademy.org.uk::3c975bc0-c8ef-4644-acad-f0aa4cc63779" providerId="AD" clId="Web-{632B74A3-85B6-A651-E8FF-A6F8125FB89E}" dt="2023-06-19T09:41:20.662" v="2" actId="20577"/>
        <pc:sldMkLst>
          <pc:docMk/>
          <pc:sldMk cId="3077650446" sldId="468"/>
        </pc:sldMkLst>
        <pc:spChg chg="mod">
          <ac:chgData name="Ms R smith" userId="S::r.smith@oakwoodacademy.org.uk::3c975bc0-c8ef-4644-acad-f0aa4cc63779" providerId="AD" clId="Web-{632B74A3-85B6-A651-E8FF-A6F8125FB89E}" dt="2023-06-19T09:41:20.662" v="2" actId="20577"/>
          <ac:spMkLst>
            <pc:docMk/>
            <pc:sldMk cId="3077650446" sldId="468"/>
            <ac:spMk id="4" creationId="{895B7BFD-0A3A-037A-6BE3-68139520B777}"/>
          </ac:spMkLst>
        </pc:spChg>
      </pc:sldChg>
    </pc:docChg>
  </pc:docChgLst>
  <pc:docChgLst>
    <pc:chgData name="Mr S McNeill" userId="S::s.mcneill@oakwoodacademy.org.uk::6e724fb2-b9bb-4cc7-a1a3-10b9ab9ebf2f" providerId="AD" clId="Web-{2566949F-55FA-D9AA-7364-C11308D0966A}"/>
    <pc:docChg chg="addSld modSld">
      <pc:chgData name="Mr S McNeill" userId="S::s.mcneill@oakwoodacademy.org.uk::6e724fb2-b9bb-4cc7-a1a3-10b9ab9ebf2f" providerId="AD" clId="Web-{2566949F-55FA-D9AA-7364-C11308D0966A}" dt="2023-06-20T13:57:30.015" v="95"/>
      <pc:docMkLst>
        <pc:docMk/>
      </pc:docMkLst>
      <pc:sldChg chg="addSp modSp">
        <pc:chgData name="Mr S McNeill" userId="S::s.mcneill@oakwoodacademy.org.uk::6e724fb2-b9bb-4cc7-a1a3-10b9ab9ebf2f" providerId="AD" clId="Web-{2566949F-55FA-D9AA-7364-C11308D0966A}" dt="2023-06-20T13:57:21.140" v="94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2566949F-55FA-D9AA-7364-C11308D0966A}" dt="2023-06-20T13:57:21.140" v="94" actId="20577"/>
          <ac:spMkLst>
            <pc:docMk/>
            <pc:sldMk cId="3077650446" sldId="468"/>
            <ac:spMk id="4" creationId="{895B7BFD-0A3A-037A-6BE3-68139520B777}"/>
          </ac:spMkLst>
        </pc:spChg>
        <pc:picChg chg="add mod">
          <ac:chgData name="Mr S McNeill" userId="S::s.mcneill@oakwoodacademy.org.uk::6e724fb2-b9bb-4cc7-a1a3-10b9ab9ebf2f" providerId="AD" clId="Web-{2566949F-55FA-D9AA-7364-C11308D0966A}" dt="2023-06-20T13:57:16.796" v="93" actId="1076"/>
          <ac:picMkLst>
            <pc:docMk/>
            <pc:sldMk cId="3077650446" sldId="468"/>
            <ac:picMk id="6" creationId="{E6243927-AAE9-58B1-026E-0F1545C32071}"/>
          </ac:picMkLst>
        </pc:picChg>
      </pc:sldChg>
      <pc:sldChg chg="new">
        <pc:chgData name="Mr S McNeill" userId="S::s.mcneill@oakwoodacademy.org.uk::6e724fb2-b9bb-4cc7-a1a3-10b9ab9ebf2f" providerId="AD" clId="Web-{2566949F-55FA-D9AA-7364-C11308D0966A}" dt="2023-06-20T13:57:30.015" v="95"/>
        <pc:sldMkLst>
          <pc:docMk/>
          <pc:sldMk cId="2842313769" sldId="545"/>
        </pc:sldMkLst>
      </pc:sldChg>
    </pc:docChg>
  </pc:docChgLst>
  <pc:docChgLst>
    <pc:chgData name="Miss H Cooke" userId="S::h.cooke@oakwoodacademy.org.uk::a27a84a7-e905-4caa-acdc-56b1e02c2673" providerId="AD" clId="Web-{76D779BA-8A36-3073-D1B0-AD01D63A4AA7}"/>
    <pc:docChg chg="sldOrd">
      <pc:chgData name="Miss H Cooke" userId="S::h.cooke@oakwoodacademy.org.uk::a27a84a7-e905-4caa-acdc-56b1e02c2673" providerId="AD" clId="Web-{76D779BA-8A36-3073-D1B0-AD01D63A4AA7}" dt="2023-11-26T20:09:14.557" v="1"/>
      <pc:docMkLst>
        <pc:docMk/>
      </pc:docMkLst>
      <pc:sldChg chg="ord">
        <pc:chgData name="Miss H Cooke" userId="S::h.cooke@oakwoodacademy.org.uk::a27a84a7-e905-4caa-acdc-56b1e02c2673" providerId="AD" clId="Web-{76D779BA-8A36-3073-D1B0-AD01D63A4AA7}" dt="2023-11-26T20:09:14.557" v="1"/>
        <pc:sldMkLst>
          <pc:docMk/>
          <pc:sldMk cId="3844729573" sldId="647"/>
        </pc:sldMkLst>
      </pc:sldChg>
    </pc:docChg>
  </pc:docChgLst>
  <pc:docChgLst>
    <pc:chgData name="Mr S McNeill" userId="S::s.mcneill@oakwoodacademy.org.uk::6e724fb2-b9bb-4cc7-a1a3-10b9ab9ebf2f" providerId="AD" clId="Web-{7120D343-FE10-A98B-38C7-53B548D58E24}"/>
    <pc:docChg chg="addSld delSld modSld">
      <pc:chgData name="Mr S McNeill" userId="S::s.mcneill@oakwoodacademy.org.uk::6e724fb2-b9bb-4cc7-a1a3-10b9ab9ebf2f" providerId="AD" clId="Web-{7120D343-FE10-A98B-38C7-53B548D58E24}" dt="2024-01-05T15:26:55.870" v="300"/>
      <pc:docMkLst>
        <pc:docMk/>
      </pc:docMkLst>
      <pc:sldChg chg="modSp">
        <pc:chgData name="Mr S McNeill" userId="S::s.mcneill@oakwoodacademy.org.uk::6e724fb2-b9bb-4cc7-a1a3-10b9ab9ebf2f" providerId="AD" clId="Web-{7120D343-FE10-A98B-38C7-53B548D58E24}" dt="2024-01-05T15:21:34.347" v="89" actId="14100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7120D343-FE10-A98B-38C7-53B548D58E24}" dt="2024-01-05T15:21:34.347" v="89" actId="14100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7120D343-FE10-A98B-38C7-53B548D58E24}" dt="2024-01-05T15:16:19.105" v="1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7120D343-FE10-A98B-38C7-53B548D58E24}" dt="2024-01-05T15:16:19.105" v="1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7120D343-FE10-A98B-38C7-53B548D58E24}" dt="2024-01-05T15:24:05.295" v="299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7120D343-FE10-A98B-38C7-53B548D58E24}" dt="2024-01-05T15:24:05.295" v="299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7120D343-FE10-A98B-38C7-53B548D58E24}" dt="2024-01-05T15:22:25.429" v="128" actId="20577"/>
        <pc:sldMkLst>
          <pc:docMk/>
          <pc:sldMk cId="3434277290" sldId="613"/>
        </pc:sldMkLst>
        <pc:spChg chg="mod">
          <ac:chgData name="Mr S McNeill" userId="S::s.mcneill@oakwoodacademy.org.uk::6e724fb2-b9bb-4cc7-a1a3-10b9ab9ebf2f" providerId="AD" clId="Web-{7120D343-FE10-A98B-38C7-53B548D58E24}" dt="2024-01-05T15:22:25.429" v="128" actId="20577"/>
          <ac:spMkLst>
            <pc:docMk/>
            <pc:sldMk cId="3434277290" sldId="613"/>
            <ac:spMk id="5" creationId="{5D4E3656-5A52-C627-8A82-15397D3337C1}"/>
          </ac:spMkLst>
        </pc:spChg>
      </pc:sldChg>
      <pc:sldChg chg="del">
        <pc:chgData name="Mr S McNeill" userId="S::s.mcneill@oakwoodacademy.org.uk::6e724fb2-b9bb-4cc7-a1a3-10b9ab9ebf2f" providerId="AD" clId="Web-{7120D343-FE10-A98B-38C7-53B548D58E24}" dt="2024-01-05T15:26:55.870" v="300"/>
        <pc:sldMkLst>
          <pc:docMk/>
          <pc:sldMk cId="1785305164" sldId="715"/>
        </pc:sldMkLst>
      </pc:sldChg>
      <pc:sldChg chg="modSp add">
        <pc:chgData name="Mr S McNeill" userId="S::s.mcneill@oakwoodacademy.org.uk::6e724fb2-b9bb-4cc7-a1a3-10b9ab9ebf2f" providerId="AD" clId="Web-{7120D343-FE10-A98B-38C7-53B548D58E24}" dt="2024-01-05T15:23:39.184" v="250" actId="20577"/>
        <pc:sldMkLst>
          <pc:docMk/>
          <pc:sldMk cId="3848760906" sldId="727"/>
        </pc:sldMkLst>
        <pc:spChg chg="mod">
          <ac:chgData name="Mr S McNeill" userId="S::s.mcneill@oakwoodacademy.org.uk::6e724fb2-b9bb-4cc7-a1a3-10b9ab9ebf2f" providerId="AD" clId="Web-{7120D343-FE10-A98B-38C7-53B548D58E24}" dt="2024-01-05T15:23:39.184" v="250" actId="20577"/>
          <ac:spMkLst>
            <pc:docMk/>
            <pc:sldMk cId="3848760906" sldId="727"/>
            <ac:spMk id="3" creationId="{4CAD273E-6B99-F475-57C3-3C25C054531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4/30/2024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13.05 HPA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818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13.05.24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597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993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558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132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117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39023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8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507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219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018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038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Tuesday, April 30,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5292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Tuesday, April 30, 2024</a:t>
            </a:fld>
            <a:endParaRPr lang="en-US" cap="al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412491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39" r:id="rId4"/>
    <p:sldLayoutId id="2147483740" r:id="rId5"/>
    <p:sldLayoutId id="2147483745" r:id="rId6"/>
    <p:sldLayoutId id="2147483741" r:id="rId7"/>
    <p:sldLayoutId id="2147483742" r:id="rId8"/>
    <p:sldLayoutId id="2147483743" r:id="rId9"/>
    <p:sldLayoutId id="2147483744" r:id="rId10"/>
    <p:sldLayoutId id="214748374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30/04/2024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youtu.be/-cZUfPclDGE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2758362" y="2686900"/>
            <a:ext cx="802590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ACD0E84-CA97-7DF8-715D-FA01FE8B15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466" r="279" b="2605"/>
          <a:stretch/>
        </p:blipFill>
        <p:spPr>
          <a:xfrm>
            <a:off x="0" y="0"/>
            <a:ext cx="6212264" cy="686778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5708" y="721855"/>
            <a:ext cx="2752377" cy="14557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06582C-9DAF-E63A-A1D2-096DCEE5FE26}"/>
              </a:ext>
            </a:extLst>
          </p:cNvPr>
          <p:cNvSpPr txBox="1"/>
          <p:nvPr/>
        </p:nvSpPr>
        <p:spPr>
          <a:xfrm>
            <a:off x="6577869" y="2858415"/>
            <a:ext cx="4717913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0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Events are the strongest form of</a:t>
            </a:r>
            <a:r>
              <a:rPr lang="en-GB" sz="140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 celebration, enjoyment and </a:t>
            </a:r>
            <a:r>
              <a:rPr lang="en-GB" sz="1400" b="0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experiential marketing.</a:t>
            </a:r>
            <a:r>
              <a:rPr lang="en-GB" sz="140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 Most </a:t>
            </a:r>
            <a:r>
              <a:rPr lang="en-GB" sz="1400" b="0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events evoke positive </a:t>
            </a:r>
            <a:r>
              <a:rPr lang="en-GB" sz="140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emotions long</a:t>
            </a:r>
            <a:r>
              <a:rPr lang="en-GB" sz="1400" b="0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 after they are over.</a:t>
            </a:r>
            <a:endParaRPr lang="en-US" dirty="0"/>
          </a:p>
          <a:p>
            <a:r>
              <a:rPr lang="en-GB" sz="1400" b="0" i="0" dirty="0">
                <a:latin typeface="TW Cen MT"/>
                <a:ea typeface="arial"/>
                <a:cs typeface="arial"/>
              </a:rPr>
              <a:t/>
            </a:r>
            <a:br>
              <a:rPr lang="en-GB" sz="1400" b="0" i="0" dirty="0">
                <a:latin typeface="TW Cen MT"/>
                <a:ea typeface="arial"/>
                <a:cs typeface="arial"/>
              </a:rPr>
            </a:br>
            <a:r>
              <a:rPr lang="en-GB" sz="1400" b="1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The top</a:t>
            </a:r>
            <a:r>
              <a:rPr lang="en-GB" sz="1400" b="1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 five benefits of hosting events</a:t>
            </a:r>
            <a:r>
              <a:rPr lang="en-GB" sz="1400" b="1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:</a:t>
            </a:r>
            <a:endParaRPr lang="en-GB" dirty="0"/>
          </a:p>
          <a:p>
            <a:pPr algn="l">
              <a:buChar char="•"/>
            </a:pPr>
            <a:r>
              <a:rPr lang="en-GB" sz="1400" b="0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Generate awareness</a:t>
            </a:r>
          </a:p>
          <a:p>
            <a:pPr algn="l">
              <a:buChar char="•"/>
            </a:pPr>
            <a:r>
              <a:rPr lang="en-GB" sz="1400" b="0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Build brand equity</a:t>
            </a:r>
          </a:p>
          <a:p>
            <a:pPr algn="l">
              <a:buChar char="•"/>
            </a:pPr>
            <a:r>
              <a:rPr lang="en-GB" sz="1400" b="0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Interact with </a:t>
            </a:r>
            <a:r>
              <a:rPr lang="en-GB" sz="140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customers</a:t>
            </a:r>
            <a:endParaRPr lang="en-GB" sz="1400" b="0" i="0" dirty="0">
              <a:solidFill>
                <a:srgbClr val="202124"/>
              </a:solidFill>
              <a:latin typeface="TW Cen MT"/>
              <a:ea typeface="arial"/>
              <a:cs typeface="arial"/>
            </a:endParaRPr>
          </a:p>
          <a:p>
            <a:pPr algn="l">
              <a:buChar char="•"/>
            </a:pPr>
            <a:r>
              <a:rPr lang="en-GB" sz="1400" b="0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Expand </a:t>
            </a:r>
            <a:r>
              <a:rPr lang="en-GB" sz="140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knowledge</a:t>
            </a:r>
            <a:endParaRPr lang="en-GB" sz="1400" b="0" i="0" dirty="0">
              <a:solidFill>
                <a:srgbClr val="202124"/>
              </a:solidFill>
              <a:latin typeface="TW Cen MT"/>
              <a:ea typeface="arial"/>
              <a:cs typeface="arial"/>
            </a:endParaRPr>
          </a:p>
          <a:p>
            <a:pPr>
              <a:buChar char="•"/>
            </a:pPr>
            <a:r>
              <a:rPr lang="en-GB" sz="1400" b="0" i="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Drive </a:t>
            </a:r>
            <a:r>
              <a:rPr lang="en-GB" sz="1400" dirty="0">
                <a:solidFill>
                  <a:srgbClr val="202124"/>
                </a:solidFill>
                <a:latin typeface="TW Cen MT"/>
                <a:ea typeface="arial"/>
                <a:cs typeface="arial"/>
              </a:rPr>
              <a:t>business revenue</a:t>
            </a:r>
          </a:p>
          <a:p>
            <a:pPr>
              <a:buChar char="•"/>
            </a:pPr>
            <a:endParaRPr lang="en-GB" sz="1400" dirty="0">
              <a:solidFill>
                <a:srgbClr val="202124"/>
              </a:solidFill>
              <a:latin typeface="TW Cen MT"/>
              <a:ea typeface="arial"/>
              <a:cs typeface="arial"/>
            </a:endParaRPr>
          </a:p>
          <a:p>
            <a:r>
              <a:rPr lang="en-GB" sz="1400" dirty="0">
                <a:solidFill>
                  <a:srgbClr val="202124"/>
                </a:solidFill>
                <a:latin typeface="TW Cen MT"/>
                <a:ea typeface="+mn-lt"/>
                <a:cs typeface="arial"/>
              </a:rPr>
              <a:t>A day in the life of: </a:t>
            </a:r>
            <a:r>
              <a:rPr lang="en-GB" sz="1400" dirty="0">
                <a:ea typeface="+mn-lt"/>
                <a:cs typeface="+mn-lt"/>
                <a:hlinkClick r:id="rId5"/>
              </a:rPr>
              <a:t>https://youtu.be/-cZUfPclDGE</a:t>
            </a:r>
            <a:endParaRPr lang="en-GB" sz="1400" dirty="0">
              <a:solidFill>
                <a:srgbClr val="202124"/>
              </a:solidFill>
              <a:latin typeface="TW Cen MT"/>
              <a:ea typeface="+mn-lt"/>
              <a:cs typeface="arial"/>
            </a:endParaRPr>
          </a:p>
          <a:p>
            <a:endParaRPr lang="en-GB" sz="1400" dirty="0">
              <a:solidFill>
                <a:srgbClr val="000000"/>
              </a:solidFill>
              <a:latin typeface="Tw Cen MT"/>
              <a:ea typeface="+mn-lt"/>
              <a:cs typeface="arial"/>
            </a:endParaRPr>
          </a:p>
          <a:p>
            <a:endParaRPr lang="en-GB" sz="1400" dirty="0">
              <a:solidFill>
                <a:srgbClr val="000000"/>
              </a:solidFill>
              <a:latin typeface="Tw Cen MT"/>
              <a:ea typeface="arial"/>
              <a:cs typeface="arial"/>
            </a:endParaRPr>
          </a:p>
          <a:p>
            <a:endParaRPr lang="en-GB" sz="1400" dirty="0">
              <a:solidFill>
                <a:srgbClr val="000000"/>
              </a:solidFill>
              <a:latin typeface="Tw Cen MT"/>
              <a:ea typeface="arial"/>
              <a:cs typeface="arial"/>
            </a:endParaRPr>
          </a:p>
          <a:p>
            <a:pPr>
              <a:buChar char="•"/>
            </a:pPr>
            <a:endParaRPr lang="en-GB" sz="1400" dirty="0">
              <a:solidFill>
                <a:srgbClr val="202124"/>
              </a:solidFill>
              <a:latin typeface="TW Cen MT"/>
              <a:ea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8821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695178" y="193140"/>
            <a:ext cx="6812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Here's a video about the role of an Event Manager 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032584" y="724631"/>
            <a:ext cx="7987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Is this a career or role which you could imagine doing in the future?</a:t>
            </a:r>
            <a:endParaRPr lang="en-GB" b="1" dirty="0"/>
          </a:p>
        </p:txBody>
      </p:sp>
      <p:sp>
        <p:nvSpPr>
          <p:cNvPr id="9" name="Rectangle 8"/>
          <p:cNvSpPr/>
          <p:nvPr/>
        </p:nvSpPr>
        <p:spPr>
          <a:xfrm rot="5400000">
            <a:off x="5619946" y="285947"/>
            <a:ext cx="952107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30 - EVENT MANAGE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32584" y="1256122"/>
            <a:ext cx="7925848" cy="445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35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GradientRiseVTI">
  <a:themeElements>
    <a:clrScheme name="AnalogousFromLightSeedRightStep">
      <a:dk1>
        <a:srgbClr val="000000"/>
      </a:dk1>
      <a:lt1>
        <a:srgbClr val="FFFFFF"/>
      </a:lt1>
      <a:dk2>
        <a:srgbClr val="282441"/>
      </a:dk2>
      <a:lt2>
        <a:srgbClr val="E2E8E7"/>
      </a:lt2>
      <a:accent1>
        <a:srgbClr val="C6969C"/>
      </a:accent1>
      <a:accent2>
        <a:srgbClr val="BA907F"/>
      </a:accent2>
      <a:accent3>
        <a:srgbClr val="AFA283"/>
      </a:accent3>
      <a:accent4>
        <a:srgbClr val="A1A873"/>
      </a:accent4>
      <a:accent5>
        <a:srgbClr val="94AB81"/>
      </a:accent5>
      <a:accent6>
        <a:srgbClr val="7AB078"/>
      </a:accent6>
      <a:hlink>
        <a:srgbClr val="568E87"/>
      </a:hlink>
      <a:folHlink>
        <a:srgbClr val="7F7F7F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Props1.xml><?xml version="1.0" encoding="utf-8"?>
<ds:datastoreItem xmlns:ds="http://schemas.openxmlformats.org/officeDocument/2006/customXml" ds:itemID="{172A2566-8DD2-4CB5-92F1-3E1A47D43CC8}"/>
</file>

<file path=customXml/itemProps2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3CAD8C-F883-4306-9183-83A54CB47D3E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88bc13ec-fdbf-41cc-8767-012b757b2b1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638</TotalTime>
  <Words>95</Words>
  <Application>Microsoft Office PowerPoint</Application>
  <PresentationFormat>Widescreen</PresentationFormat>
  <Paragraphs>18</Paragraphs>
  <Slides>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Arial</vt:lpstr>
      <vt:lpstr>Calibri</vt:lpstr>
      <vt:lpstr>Calibri Light</vt:lpstr>
      <vt:lpstr>TW Cen MT</vt:lpstr>
      <vt:lpstr>TW Cen MT</vt:lpstr>
      <vt:lpstr>GradientRiseVTI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Sarah Bytheway</cp:lastModifiedBy>
  <cp:revision>58</cp:revision>
  <dcterms:created xsi:type="dcterms:W3CDTF">2022-04-22T12:25:31Z</dcterms:created>
  <dcterms:modified xsi:type="dcterms:W3CDTF">2024-04-30T09:36:47Z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0x0101008F2CEFD9DCFF9D48AC00BF1F09E77AC1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