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4"/>
  </p:sldMasterIdLst>
  <p:notesMasterIdLst>
    <p:notesMasterId r:id="rId8"/>
  </p:notesMasterIdLst>
  <p:sldIdLst>
    <p:sldId id="769" r:id="rId5"/>
    <p:sldId id="592" r:id="rId6"/>
    <p:sldId id="593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349E27-300E-4BE4-9C24-D4C2CDBFE612}" v="1" dt="2024-07-02T06:51:24.3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5532" autoAdjust="0"/>
  </p:normalViewPr>
  <p:slideViewPr>
    <p:cSldViewPr snapToGrid="0">
      <p:cViewPr varScale="1">
        <p:scale>
          <a:sx n="48" d="100"/>
          <a:sy n="48" d="100"/>
        </p:scale>
        <p:origin x="1340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C324D55B-3791-473B-B705-6247CF880C10}"/>
    <pc:docChg chg="addSld delSld modSld">
      <pc:chgData name="S Bytheway" userId="29b7b8d0-66fc-4a0f-9903-88ac16cb6ff1" providerId="ADAL" clId="{C324D55B-3791-473B-B705-6247CF880C10}" dt="2024-07-02T06:42:45.195" v="3"/>
      <pc:docMkLst>
        <pc:docMk/>
      </pc:docMkLst>
      <pc:sldChg chg="add">
        <pc:chgData name="S Bytheway" userId="29b7b8d0-66fc-4a0f-9903-88ac16cb6ff1" providerId="ADAL" clId="{C324D55B-3791-473B-B705-6247CF880C10}" dt="2024-07-02T06:42:32.008" v="2"/>
        <pc:sldMkLst>
          <pc:docMk/>
          <pc:sldMk cId="425713667" sldId="592"/>
        </pc:sldMkLst>
      </pc:sldChg>
      <pc:sldChg chg="add">
        <pc:chgData name="S Bytheway" userId="29b7b8d0-66fc-4a0f-9903-88ac16cb6ff1" providerId="ADAL" clId="{C324D55B-3791-473B-B705-6247CF880C10}" dt="2024-07-02T06:42:45.195" v="3"/>
        <pc:sldMkLst>
          <pc:docMk/>
          <pc:sldMk cId="2109788989" sldId="593"/>
        </pc:sldMkLst>
      </pc:sldChg>
      <pc:sldChg chg="del">
        <pc:chgData name="S Bytheway" userId="29b7b8d0-66fc-4a0f-9903-88ac16cb6ff1" providerId="ADAL" clId="{C324D55B-3791-473B-B705-6247CF880C10}" dt="2024-07-02T06:42:23.327" v="0" actId="47"/>
        <pc:sldMkLst>
          <pc:docMk/>
          <pc:sldMk cId="666574892" sldId="772"/>
        </pc:sldMkLst>
      </pc:sldChg>
      <pc:sldChg chg="del">
        <pc:chgData name="S Bytheway" userId="29b7b8d0-66fc-4a0f-9903-88ac16cb6ff1" providerId="ADAL" clId="{C324D55B-3791-473B-B705-6247CF880C10}" dt="2024-07-02T06:42:23.796" v="1" actId="47"/>
        <pc:sldMkLst>
          <pc:docMk/>
          <pc:sldMk cId="439471000" sldId="773"/>
        </pc:sldMkLst>
      </pc:sldChg>
    </pc:docChg>
  </pc:docChgLst>
  <pc:docChgLst>
    <pc:chgData name="S Bytheway" userId="29b7b8d0-66fc-4a0f-9903-88ac16cb6ff1" providerId="ADAL" clId="{7B349E27-300E-4BE4-9C24-D4C2CDBFE612}"/>
    <pc:docChg chg="addSld delSld modSld">
      <pc:chgData name="S Bytheway" userId="29b7b8d0-66fc-4a0f-9903-88ac16cb6ff1" providerId="ADAL" clId="{7B349E27-300E-4BE4-9C24-D4C2CDBFE612}" dt="2024-07-22T06:57:48.075" v="2" actId="47"/>
      <pc:docMkLst>
        <pc:docMk/>
      </pc:docMkLst>
      <pc:sldChg chg="delSp add del setBg delDesignElem">
        <pc:chgData name="S Bytheway" userId="29b7b8d0-66fc-4a0f-9903-88ac16cb6ff1" providerId="ADAL" clId="{7B349E27-300E-4BE4-9C24-D4C2CDBFE612}" dt="2024-07-22T06:57:48.075" v="2" actId="47"/>
        <pc:sldMkLst>
          <pc:docMk/>
          <pc:sldMk cId="3215939159" sldId="271"/>
        </pc:sldMkLst>
        <pc:spChg chg="del">
          <ac:chgData name="S Bytheway" userId="29b7b8d0-66fc-4a0f-9903-88ac16cb6ff1" providerId="ADAL" clId="{7B349E27-300E-4BE4-9C24-D4C2CDBFE612}" dt="2024-07-02T06:51:24.371" v="1"/>
          <ac:spMkLst>
            <pc:docMk/>
            <pc:sldMk cId="3215939159" sldId="271"/>
            <ac:spMk id="8" creationId="{45C5CC17-FF17-43CF-B073-D9051465D5CC}"/>
          </ac:spMkLst>
        </pc:spChg>
        <pc:spChg chg="del">
          <ac:chgData name="S Bytheway" userId="29b7b8d0-66fc-4a0f-9903-88ac16cb6ff1" providerId="ADAL" clId="{7B349E27-300E-4BE4-9C24-D4C2CDBFE612}" dt="2024-07-02T06:51:24.371" v="1"/>
          <ac:spMkLst>
            <pc:docMk/>
            <pc:sldMk cId="3215939159" sldId="271"/>
            <ac:spMk id="10" creationId="{1EBE2DDC-0D14-44E6-A1AB-2EEC09507435}"/>
          </ac:spMkLst>
        </pc:spChg>
        <pc:spChg chg="del">
          <ac:chgData name="S Bytheway" userId="29b7b8d0-66fc-4a0f-9903-88ac16cb6ff1" providerId="ADAL" clId="{7B349E27-300E-4BE4-9C24-D4C2CDBFE612}" dt="2024-07-02T06:51:24.371" v="1"/>
          <ac:spMkLst>
            <pc:docMk/>
            <pc:sldMk cId="3215939159" sldId="271"/>
            <ac:spMk id="12" creationId="{A8543D98-0AA2-43B4-B508-DC1DB7F3DC9A}"/>
          </ac:spMkLst>
        </pc:spChg>
        <pc:spChg chg="del">
          <ac:chgData name="S Bytheway" userId="29b7b8d0-66fc-4a0f-9903-88ac16cb6ff1" providerId="ADAL" clId="{7B349E27-300E-4BE4-9C24-D4C2CDBFE612}" dt="2024-07-02T06:51:24.371" v="1"/>
          <ac:spMkLst>
            <pc:docMk/>
            <pc:sldMk cId="3215939159" sldId="271"/>
            <ac:spMk id="14" creationId="{89723C1D-9A1A-465B-8164-483BF5426613}"/>
          </ac:spMkLst>
        </pc:spChg>
        <pc:spChg chg="del">
          <ac:chgData name="S Bytheway" userId="29b7b8d0-66fc-4a0f-9903-88ac16cb6ff1" providerId="ADAL" clId="{7B349E27-300E-4BE4-9C24-D4C2CDBFE612}" dt="2024-07-02T06:51:24.371" v="1"/>
          <ac:spMkLst>
            <pc:docMk/>
            <pc:sldMk cId="3215939159" sldId="271"/>
            <ac:spMk id="16" creationId="{A6680484-5F73-4078-85C2-415205B1A4C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7/22/2024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Oakwood 01.0</a:t>
            </a:r>
          </a:p>
          <a:p>
            <a:endParaRPr lang="en-GB" dirty="0"/>
          </a:p>
          <a:p>
            <a:r>
              <a:rPr lang="en-GB" dirty="0"/>
              <a:t>https://www.indeed.com/career-advice/finding-a-job/how-to-become-stop-motion-animator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39DBB-60FD-49C4-8D19-37868C8F757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7632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332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A401-2416-697A-3A18-0CD8E13CD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C395B-32DE-DA1E-C99A-91A31633F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5C40B-8594-B956-160D-A09E6D6A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5DCBA-32BE-FF04-9CCC-5862BFA7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2F78A-AFA1-5B07-21EC-CC9255F0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67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B825-2370-6075-DB97-276640930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A81FD-D09D-CFBE-F5F0-AB3C0FC9F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E7CF5-601C-690E-C8DB-04395EAE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4E981-D74C-93C8-FF45-781ADE5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CA09B-70A4-08EB-8056-A61A5876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18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7A9C-5A79-F4EA-7566-14D7D146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031F3-8D4A-893E-A52B-88856CD9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D38E7-371E-02A1-EAE7-6FE82830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7D36-F8CA-2CDB-662D-EA50E5D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D232E-4032-9188-8F53-6DEEC108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73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63F42-882A-4A83-838F-3F361C59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EFD6-AC37-59E6-8011-60EE48E1A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4DE0-4498-63D0-4AE8-9DD908923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D89D0-1E4C-4E73-AD11-84AC7EDF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22/07/2024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17D50-6604-0759-16AA-4682F5CB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01A7D-900F-A343-4D9F-8591768C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57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F8FD-C2C5-5393-E7C0-53A4A3CB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F30A0-D5F7-476E-AA99-C872ABCC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DBC38B-2BC0-E009-0336-B0A5C77D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E5EFB-FEB1-7F90-1C24-39F6F5437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AAC-1D13-04EE-AAC8-9650598BB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79C57-DD62-C188-E4D5-BEFD9EE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22/07/2024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93D5-515D-23A5-BFBF-F980D159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C1BCCE-00C8-B9A7-8768-3F4E5449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29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B89D-8D71-01CD-8917-0B452C52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55AA4-A308-0AC6-E404-86C60C5A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22/07/2024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1D56F-8C04-7B07-D986-0CBC374AC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851804-49AB-FC0F-54A3-AF60AD797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0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9E67D5-3A3E-BE00-82BA-D067821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22/07/2024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69175F-EB75-E736-E53E-20F7638C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98832-5ECE-D541-DCC4-5A301A43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09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7BCF-29A4-6901-7E13-BCBE11BB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59DD-DA8C-54D0-B12E-4C8143E7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D74A3-6624-9BB6-0784-9CE16CBDB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C0920-C915-6076-54CB-32EEE57A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22/07/2024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48CC7-7946-6FF9-737E-B9A6AC5F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B62AF-C731-F1EF-5987-CA6E71C7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6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D4D6-1FB4-8583-3046-6FAD4AF3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1FFCC6-7290-92DC-C70C-96E731A71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ED473-E8DF-54EC-28DD-C3B42E455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30BC7-F1AD-1534-FB4C-DB6F489B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22/07/2024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2D0A4-8182-2505-1BE5-CE156B9AD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0F53D-D8AC-4FD2-8122-61CCFD6C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12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0049-15C9-AFDC-2DC2-5FC836B5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99104-73BB-5C59-6CF5-3B8B6E226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1307C-DC61-A345-B9D2-12AEAD4E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D8439-AD3A-E626-19D7-5460C207B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9758-FAE2-7D94-4FF7-72710CD7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328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A7F4F-B798-1B42-C40F-34F02C24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1C8DF-2E69-B384-4246-E7D2DDA7D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6CC2B-DC57-025A-84C3-DF31D522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22/07/2024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30C7-469F-2235-522F-7A9EF92B5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E804-067D-B049-3607-A5C17A32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1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298683-F961-83ED-E62E-8DFAEB91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6EF24-2E22-5003-8D91-00516D1D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C04-0C5B-2B19-7F2C-BB311AF6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22/07/2024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23F1E-D51D-42F0-3DD6-74F305531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047D4-0604-3F23-AB3F-3D3B2D5C6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7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oIggBvtlI0" TargetMode="Externa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636" y="1195704"/>
            <a:ext cx="1577020" cy="14911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2758362" y="2686900"/>
            <a:ext cx="8025902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</p:txBody>
      </p:sp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erson working on a project&#10;&#10;Description automatically generated">
            <a:extLst>
              <a:ext uri="{FF2B5EF4-FFF2-40B4-BE49-F238E27FC236}">
                <a16:creationId xmlns:a16="http://schemas.microsoft.com/office/drawing/2014/main" id="{B6BBCE90-DFDC-2937-1817-5E231A14D1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" y="0"/>
            <a:ext cx="6056091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0D2BD4F-335A-6A32-D9D8-99435BE02DC5}"/>
              </a:ext>
            </a:extLst>
          </p:cNvPr>
          <p:cNvSpPr txBox="1"/>
          <p:nvPr/>
        </p:nvSpPr>
        <p:spPr>
          <a:xfrm>
            <a:off x="7637417" y="114300"/>
            <a:ext cx="235566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Careers in Animation </a:t>
            </a:r>
          </a:p>
          <a:p>
            <a:endParaRPr lang="en-GB" sz="800" dirty="0"/>
          </a:p>
        </p:txBody>
      </p:sp>
      <p:sp>
        <p:nvSpPr>
          <p:cNvPr id="6" name="TextBox 5"/>
          <p:cNvSpPr txBox="1"/>
          <p:nvPr/>
        </p:nvSpPr>
        <p:spPr>
          <a:xfrm>
            <a:off x="6165668" y="427065"/>
            <a:ext cx="566928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What to expect </a:t>
            </a:r>
          </a:p>
          <a:p>
            <a:endParaRPr lang="en-GB" sz="800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Animation is an office or studio-based profession. Some experienced freelancers have studio equipment set up at home.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It's a global industry and many projects are for international clients. Most production companies have a list of animators they use, so maintaining regular contact will prevent you from slipping off their list.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The animation industry is global, but there are regional UK centres based in London, Bristol, Manchester, Dundee and Edinburgh.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Overseas and UK travel may be necessary to showcase your work at festivals or to negotiate commissions with clients.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r>
              <a:rPr lang="en-GB" sz="1400" dirty="0"/>
              <a:t>The UK also leads the world in the production of pre-school storytelling and design, and this area continues to attract investors, ensuring the availability of work. </a:t>
            </a:r>
          </a:p>
          <a:p>
            <a:endParaRPr lang="en-GB" sz="1400" dirty="0"/>
          </a:p>
          <a:p>
            <a:r>
              <a:rPr lang="en-GB" sz="1400" dirty="0"/>
              <a:t>Employers may be independent filmmakers or organisations employing freelancers or permanent contracts, companies like Lego, BBC, Channel 4,  Warner Bros, Rocksteady, Google, Walt Disney to name a few.</a:t>
            </a:r>
          </a:p>
          <a:p>
            <a:endParaRPr lang="en-GB" sz="1400" dirty="0"/>
          </a:p>
        </p:txBody>
      </p:sp>
      <p:pic>
        <p:nvPicPr>
          <p:cNvPr id="1026" name="Picture 2" descr="980+ Lego People Stock Photos, Pictures &amp; Royalty-Free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930" y="4773164"/>
            <a:ext cx="1482247" cy="74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03449" y="4835171"/>
            <a:ext cx="846994" cy="8907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28686" y="5741977"/>
            <a:ext cx="1257628" cy="6114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1736" y="4961982"/>
            <a:ext cx="1300370" cy="6792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68468" y="5614670"/>
            <a:ext cx="898006" cy="8193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79626" y="4951615"/>
            <a:ext cx="705345" cy="10727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07097" y="5778319"/>
            <a:ext cx="1289880" cy="492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136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19366" y="230867"/>
            <a:ext cx="10701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Here's a video showing you more about the role of a Stop Animator for Lego</a:t>
            </a:r>
          </a:p>
        </p:txBody>
      </p:sp>
      <p:sp>
        <p:nvSpPr>
          <p:cNvPr id="9" name="Rectangle 8"/>
          <p:cNvSpPr/>
          <p:nvPr/>
        </p:nvSpPr>
        <p:spPr>
          <a:xfrm>
            <a:off x="862149" y="5048545"/>
            <a:ext cx="94737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Would you enjoy a job like this?</a:t>
            </a:r>
          </a:p>
        </p:txBody>
      </p:sp>
      <p:pic>
        <p:nvPicPr>
          <p:cNvPr id="10" name="Picture 2" descr="Thumbs Up No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661" y="4707876"/>
            <a:ext cx="1143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Thumbs down emoji clipart. Free download transparent .PNG | Creazill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492" y="4932943"/>
            <a:ext cx="1154534" cy="115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MoIggBvtlI0"/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2909661" y="1187441"/>
            <a:ext cx="5632419" cy="316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88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13CAD8C-F883-4306-9183-83A54CB47D3E}">
  <ds:schemaRefs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dcmitype/"/>
    <ds:schemaRef ds:uri="http://schemas.microsoft.com/office/infopath/2007/PartnerControls"/>
    <ds:schemaRef ds:uri="88bc13ec-fdbf-41cc-8767-012b757b2b13"/>
    <ds:schemaRef ds:uri="8f915fe7-b4c2-48f4-b98f-cb5ed08bf7c2"/>
    <ds:schemaRef ds:uri="5f05f450-3675-4dbf-b3ff-a073c96c80a5"/>
  </ds:schemaRefs>
</ds:datastoreItem>
</file>

<file path=customXml/itemProps3.xml><?xml version="1.0" encoding="utf-8"?>
<ds:datastoreItem xmlns:ds="http://schemas.openxmlformats.org/officeDocument/2006/customXml" ds:itemID="{8340A4C5-9A0C-4D77-AF57-2D9D79994C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640</TotalTime>
  <Words>214</Words>
  <Application>Microsoft Office PowerPoint</Application>
  <PresentationFormat>Widescreen</PresentationFormat>
  <Paragraphs>19</Paragraphs>
  <Slides>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60</cp:revision>
  <dcterms:created xsi:type="dcterms:W3CDTF">2022-04-22T12:25:31Z</dcterms:created>
  <dcterms:modified xsi:type="dcterms:W3CDTF">2024-07-22T06:57:50Z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