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29B6BF-63D3-4BA1-83AC-48EAB0961179}" v="8" dt="2025-03-17T10:09:10.5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13" autoAdjust="0"/>
  </p:normalViewPr>
  <p:slideViewPr>
    <p:cSldViewPr snapToGrid="0">
      <p:cViewPr varScale="1">
        <p:scale>
          <a:sx n="55" d="100"/>
          <a:sy n="55" d="100"/>
        </p:scale>
        <p:origin x="107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Bytheway" userId="29b7b8d0-66fc-4a0f-9903-88ac16cb6ff1" providerId="ADAL" clId="{5F29B6BF-63D3-4BA1-83AC-48EAB0961179}"/>
    <pc:docChg chg="undo custSel modSld">
      <pc:chgData name="Mrs S Bytheway" userId="29b7b8d0-66fc-4a0f-9903-88ac16cb6ff1" providerId="ADAL" clId="{5F29B6BF-63D3-4BA1-83AC-48EAB0961179}" dt="2025-03-17T10:15:45.406" v="385" actId="1076"/>
      <pc:docMkLst>
        <pc:docMk/>
      </pc:docMkLst>
      <pc:sldChg chg="addSp delSp modSp mod modNotesTx">
        <pc:chgData name="Mrs S Bytheway" userId="29b7b8d0-66fc-4a0f-9903-88ac16cb6ff1" providerId="ADAL" clId="{5F29B6BF-63D3-4BA1-83AC-48EAB0961179}" dt="2025-03-17T10:14:04.434" v="361" actId="1076"/>
        <pc:sldMkLst>
          <pc:docMk/>
          <pc:sldMk cId="2280617263" sldId="284"/>
        </pc:sldMkLst>
        <pc:spChg chg="del">
          <ac:chgData name="Mrs S Bytheway" userId="29b7b8d0-66fc-4a0f-9903-88ac16cb6ff1" providerId="ADAL" clId="{5F29B6BF-63D3-4BA1-83AC-48EAB0961179}" dt="2025-03-17T09:54:41.674" v="50" actId="478"/>
          <ac:spMkLst>
            <pc:docMk/>
            <pc:sldMk cId="2280617263" sldId="284"/>
            <ac:spMk id="3" creationId="{055251A3-B79F-CCE6-6042-6AF9CD88C335}"/>
          </ac:spMkLst>
        </pc:spChg>
        <pc:spChg chg="add mod">
          <ac:chgData name="Mrs S Bytheway" userId="29b7b8d0-66fc-4a0f-9903-88ac16cb6ff1" providerId="ADAL" clId="{5F29B6BF-63D3-4BA1-83AC-48EAB0961179}" dt="2025-03-17T10:08:20.028" v="216" actId="1076"/>
          <ac:spMkLst>
            <pc:docMk/>
            <pc:sldMk cId="2280617263" sldId="284"/>
            <ac:spMk id="5" creationId="{686BD608-A40A-5B67-9D16-481218BD3618}"/>
          </ac:spMkLst>
        </pc:spChg>
        <pc:spChg chg="add mod">
          <ac:chgData name="Mrs S Bytheway" userId="29b7b8d0-66fc-4a0f-9903-88ac16cb6ff1" providerId="ADAL" clId="{5F29B6BF-63D3-4BA1-83AC-48EAB0961179}" dt="2025-03-17T10:14:01.227" v="360" actId="255"/>
          <ac:spMkLst>
            <pc:docMk/>
            <pc:sldMk cId="2280617263" sldId="284"/>
            <ac:spMk id="6" creationId="{0A3BB140-290A-138D-D30F-691530E52299}"/>
          </ac:spMkLst>
        </pc:spChg>
        <pc:spChg chg="del">
          <ac:chgData name="Mrs S Bytheway" userId="29b7b8d0-66fc-4a0f-9903-88ac16cb6ff1" providerId="ADAL" clId="{5F29B6BF-63D3-4BA1-83AC-48EAB0961179}" dt="2025-03-17T09:54:48.075" v="56" actId="478"/>
          <ac:spMkLst>
            <pc:docMk/>
            <pc:sldMk cId="2280617263" sldId="284"/>
            <ac:spMk id="8" creationId="{1D1B7951-CBB6-85E0-BD6B-AF8E99314D7E}"/>
          </ac:spMkLst>
        </pc:spChg>
        <pc:spChg chg="del">
          <ac:chgData name="Mrs S Bytheway" userId="29b7b8d0-66fc-4a0f-9903-88ac16cb6ff1" providerId="ADAL" clId="{5F29B6BF-63D3-4BA1-83AC-48EAB0961179}" dt="2025-03-17T09:54:44.077" v="52" actId="478"/>
          <ac:spMkLst>
            <pc:docMk/>
            <pc:sldMk cId="2280617263" sldId="284"/>
            <ac:spMk id="9" creationId="{0C47E3C8-465E-675F-985E-75F36F44E081}"/>
          </ac:spMkLst>
        </pc:spChg>
        <pc:spChg chg="del">
          <ac:chgData name="Mrs S Bytheway" userId="29b7b8d0-66fc-4a0f-9903-88ac16cb6ff1" providerId="ADAL" clId="{5F29B6BF-63D3-4BA1-83AC-48EAB0961179}" dt="2025-03-17T09:54:43.399" v="51" actId="478"/>
          <ac:spMkLst>
            <pc:docMk/>
            <pc:sldMk cId="2280617263" sldId="284"/>
            <ac:spMk id="12" creationId="{E1091B72-21ED-AAFF-0601-36B875F059C9}"/>
          </ac:spMkLst>
        </pc:spChg>
        <pc:spChg chg="del mod">
          <ac:chgData name="Mrs S Bytheway" userId="29b7b8d0-66fc-4a0f-9903-88ac16cb6ff1" providerId="ADAL" clId="{5F29B6BF-63D3-4BA1-83AC-48EAB0961179}" dt="2025-03-17T09:54:45.777" v="54" actId="478"/>
          <ac:spMkLst>
            <pc:docMk/>
            <pc:sldMk cId="2280617263" sldId="284"/>
            <ac:spMk id="13" creationId="{62E7EE35-ED98-2EC5-474C-4A96C0310D4A}"/>
          </ac:spMkLst>
        </pc:spChg>
        <pc:spChg chg="del">
          <ac:chgData name="Mrs S Bytheway" userId="29b7b8d0-66fc-4a0f-9903-88ac16cb6ff1" providerId="ADAL" clId="{5F29B6BF-63D3-4BA1-83AC-48EAB0961179}" dt="2025-03-17T09:54:46.338" v="55" actId="478"/>
          <ac:spMkLst>
            <pc:docMk/>
            <pc:sldMk cId="2280617263" sldId="284"/>
            <ac:spMk id="14" creationId="{ABBACB16-527B-B8AE-3F71-42741420DA6A}"/>
          </ac:spMkLst>
        </pc:spChg>
        <pc:spChg chg="del">
          <ac:chgData name="Mrs S Bytheway" userId="29b7b8d0-66fc-4a0f-9903-88ac16cb6ff1" providerId="ADAL" clId="{5F29B6BF-63D3-4BA1-83AC-48EAB0961179}" dt="2025-03-17T09:54:49.419" v="57" actId="478"/>
          <ac:spMkLst>
            <pc:docMk/>
            <pc:sldMk cId="2280617263" sldId="284"/>
            <ac:spMk id="15" creationId="{FCA1B249-16A3-C454-84BA-E9D015D85EFD}"/>
          </ac:spMkLst>
        </pc:spChg>
        <pc:picChg chg="del">
          <ac:chgData name="Mrs S Bytheway" userId="29b7b8d0-66fc-4a0f-9903-88ac16cb6ff1" providerId="ADAL" clId="{5F29B6BF-63D3-4BA1-83AC-48EAB0961179}" dt="2025-03-17T09:54:40.271" v="49" actId="478"/>
          <ac:picMkLst>
            <pc:docMk/>
            <pc:sldMk cId="2280617263" sldId="284"/>
            <ac:picMk id="2" creationId="{F3E67C9C-3BA8-D834-3744-6D0D5876D289}"/>
          </ac:picMkLst>
        </pc:picChg>
        <pc:picChg chg="add mod">
          <ac:chgData name="Mrs S Bytheway" userId="29b7b8d0-66fc-4a0f-9903-88ac16cb6ff1" providerId="ADAL" clId="{5F29B6BF-63D3-4BA1-83AC-48EAB0961179}" dt="2025-03-17T09:55:41.544" v="112" actId="14100"/>
          <ac:picMkLst>
            <pc:docMk/>
            <pc:sldMk cId="2280617263" sldId="284"/>
            <ac:picMk id="4" creationId="{737B3B9B-CCC6-962C-EAC7-17B45917ACC0}"/>
          </ac:picMkLst>
        </pc:picChg>
        <pc:picChg chg="add mod">
          <ac:chgData name="Mrs S Bytheway" userId="29b7b8d0-66fc-4a0f-9903-88ac16cb6ff1" providerId="ADAL" clId="{5F29B6BF-63D3-4BA1-83AC-48EAB0961179}" dt="2025-03-17T10:14:04.434" v="361" actId="1076"/>
          <ac:picMkLst>
            <pc:docMk/>
            <pc:sldMk cId="2280617263" sldId="284"/>
            <ac:picMk id="10" creationId="{884AC6CE-0BE3-396F-5396-FD0EE83E16EB}"/>
          </ac:picMkLst>
        </pc:picChg>
      </pc:sldChg>
      <pc:sldChg chg="addSp delSp modSp mod">
        <pc:chgData name="Mrs S Bytheway" userId="29b7b8d0-66fc-4a0f-9903-88ac16cb6ff1" providerId="ADAL" clId="{5F29B6BF-63D3-4BA1-83AC-48EAB0961179}" dt="2025-03-17T10:15:45.406" v="385" actId="1076"/>
        <pc:sldMkLst>
          <pc:docMk/>
          <pc:sldMk cId="1898494914" sldId="769"/>
        </pc:sldMkLst>
        <pc:spChg chg="del mod">
          <ac:chgData name="Mrs S Bytheway" userId="29b7b8d0-66fc-4a0f-9903-88ac16cb6ff1" providerId="ADAL" clId="{5F29B6BF-63D3-4BA1-83AC-48EAB0961179}" dt="2025-03-17T10:06:13.027" v="165" actId="478"/>
          <ac:spMkLst>
            <pc:docMk/>
            <pc:sldMk cId="1898494914" sldId="769"/>
            <ac:spMk id="2" creationId="{8407D9E1-3BA7-33A1-277B-9C535197D91A}"/>
          </ac:spMkLst>
        </pc:spChg>
        <pc:spChg chg="add mod">
          <ac:chgData name="Mrs S Bytheway" userId="29b7b8d0-66fc-4a0f-9903-88ac16cb6ff1" providerId="ADAL" clId="{5F29B6BF-63D3-4BA1-83AC-48EAB0961179}" dt="2025-03-17T10:06:15.158" v="166"/>
          <ac:spMkLst>
            <pc:docMk/>
            <pc:sldMk cId="1898494914" sldId="769"/>
            <ac:spMk id="3" creationId="{E12DF052-4C87-511E-0A7C-0D432F3960EB}"/>
          </ac:spMkLst>
        </pc:spChg>
        <pc:spChg chg="add del mod">
          <ac:chgData name="Mrs S Bytheway" userId="29b7b8d0-66fc-4a0f-9903-88ac16cb6ff1" providerId="ADAL" clId="{5F29B6BF-63D3-4BA1-83AC-48EAB0961179}" dt="2025-03-17T10:06:10.342" v="164" actId="478"/>
          <ac:spMkLst>
            <pc:docMk/>
            <pc:sldMk cId="1898494914" sldId="769"/>
            <ac:spMk id="4" creationId="{00000000-0000-0000-0000-000000000000}"/>
          </ac:spMkLst>
        </pc:spChg>
        <pc:spChg chg="add mod">
          <ac:chgData name="Mrs S Bytheway" userId="29b7b8d0-66fc-4a0f-9903-88ac16cb6ff1" providerId="ADAL" clId="{5F29B6BF-63D3-4BA1-83AC-48EAB0961179}" dt="2025-03-17T10:15:45.406" v="385" actId="1076"/>
          <ac:spMkLst>
            <pc:docMk/>
            <pc:sldMk cId="1898494914" sldId="769"/>
            <ac:spMk id="5" creationId="{98BA732D-DA88-E35A-B633-C09205A4A966}"/>
          </ac:spMkLst>
        </pc:spChg>
        <pc:spChg chg="mod">
          <ac:chgData name="Mrs S Bytheway" userId="29b7b8d0-66fc-4a0f-9903-88ac16cb6ff1" providerId="ADAL" clId="{5F29B6BF-63D3-4BA1-83AC-48EAB0961179}" dt="2025-03-17T09:54:37.829" v="48" actId="313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Mrs S Bytheway" userId="29b7b8d0-66fc-4a0f-9903-88ac16cb6ff1" providerId="ADAL" clId="{5F29B6BF-63D3-4BA1-83AC-48EAB0961179}" dt="2025-03-17T09:54:34.980" v="45" actId="478"/>
          <ac:picMkLst>
            <pc:docMk/>
            <pc:sldMk cId="1898494914" sldId="769"/>
            <ac:picMk id="7" creationId="{A2E2C952-9271-9938-5075-77FC4E254894}"/>
          </ac:picMkLst>
        </pc:picChg>
        <pc:picChg chg="del">
          <ac:chgData name="Mrs S Bytheway" userId="29b7b8d0-66fc-4a0f-9903-88ac16cb6ff1" providerId="ADAL" clId="{5F29B6BF-63D3-4BA1-83AC-48EAB0961179}" dt="2025-03-17T09:54:35.590" v="46" actId="478"/>
          <ac:picMkLst>
            <pc:docMk/>
            <pc:sldMk cId="1898494914" sldId="769"/>
            <ac:picMk id="9" creationId="{16A83C8A-E036-BF19-D50F-A255024E9487}"/>
          </ac:picMkLst>
        </pc:picChg>
        <pc:picChg chg="add del mod">
          <ac:chgData name="Mrs S Bytheway" userId="29b7b8d0-66fc-4a0f-9903-88ac16cb6ff1" providerId="ADAL" clId="{5F29B6BF-63D3-4BA1-83AC-48EAB0961179}" dt="2025-03-17T10:11:59.129" v="344" actId="478"/>
          <ac:picMkLst>
            <pc:docMk/>
            <pc:sldMk cId="1898494914" sldId="769"/>
            <ac:picMk id="11" creationId="{A3EA0854-4B38-AD3F-18AD-60BD84E072F7}"/>
          </ac:picMkLst>
        </pc:picChg>
        <pc:picChg chg="add mod">
          <ac:chgData name="Mrs S Bytheway" userId="29b7b8d0-66fc-4a0f-9903-88ac16cb6ff1" providerId="ADAL" clId="{5F29B6BF-63D3-4BA1-83AC-48EAB0961179}" dt="2025-03-17T10:12:43.206" v="349" actId="1076"/>
          <ac:picMkLst>
            <pc:docMk/>
            <pc:sldMk cId="1898494914" sldId="769"/>
            <ac:picMk id="13" creationId="{BC0A6060-00A6-F727-A3C4-FB4CFD5C466F}"/>
          </ac:picMkLst>
        </pc:picChg>
        <pc:picChg chg="del">
          <ac:chgData name="Mrs S Bytheway" userId="29b7b8d0-66fc-4a0f-9903-88ac16cb6ff1" providerId="ADAL" clId="{5F29B6BF-63D3-4BA1-83AC-48EAB0961179}" dt="2025-03-17T09:54:36.053" v="47" actId="478"/>
          <ac:picMkLst>
            <pc:docMk/>
            <pc:sldMk cId="1898494914" sldId="769"/>
            <ac:picMk id="14" creationId="{D1F8FDEF-1669-FE06-D324-C0941E301813}"/>
          </ac:picMkLst>
        </pc:picChg>
        <pc:picChg chg="add mod">
          <ac:chgData name="Mrs S Bytheway" userId="29b7b8d0-66fc-4a0f-9903-88ac16cb6ff1" providerId="ADAL" clId="{5F29B6BF-63D3-4BA1-83AC-48EAB0961179}" dt="2025-03-17T10:11:57.585" v="343" actId="1076"/>
          <ac:picMkLst>
            <pc:docMk/>
            <pc:sldMk cId="1898494914" sldId="769"/>
            <ac:picMk id="16" creationId="{2AA69122-8310-688B-5462-D6FC50A8B08F}"/>
          </ac:picMkLst>
        </pc:picChg>
        <pc:picChg chg="add mod">
          <ac:chgData name="Mrs S Bytheway" userId="29b7b8d0-66fc-4a0f-9903-88ac16cb6ff1" providerId="ADAL" clId="{5F29B6BF-63D3-4BA1-83AC-48EAB0961179}" dt="2025-03-17T10:12:42.153" v="348" actId="1076"/>
          <ac:picMkLst>
            <pc:docMk/>
            <pc:sldMk cId="1898494914" sldId="769"/>
            <ac:picMk id="18" creationId="{81B5A5A2-8F52-2406-630F-9DFDFC00F361}"/>
          </ac:picMkLst>
        </pc:picChg>
      </pc:sldChg>
      <pc:sldChg chg="addSp delSp modSp mod">
        <pc:chgData name="Mrs S Bytheway" userId="29b7b8d0-66fc-4a0f-9903-88ac16cb6ff1" providerId="ADAL" clId="{5F29B6BF-63D3-4BA1-83AC-48EAB0961179}" dt="2025-03-17T10:15:32.079" v="383" actId="113"/>
        <pc:sldMkLst>
          <pc:docMk/>
          <pc:sldMk cId="462669372" sldId="775"/>
        </pc:sldMkLst>
        <pc:spChg chg="mod">
          <ac:chgData name="Mrs S Bytheway" userId="29b7b8d0-66fc-4a0f-9903-88ac16cb6ff1" providerId="ADAL" clId="{5F29B6BF-63D3-4BA1-83AC-48EAB0961179}" dt="2025-03-17T10:05:43.344" v="156" actId="20577"/>
          <ac:spMkLst>
            <pc:docMk/>
            <pc:sldMk cId="462669372" sldId="775"/>
            <ac:spMk id="2" creationId="{41FBF0BA-BB89-2D9E-CE6A-CF798DD6CF06}"/>
          </ac:spMkLst>
        </pc:spChg>
        <pc:spChg chg="mod">
          <ac:chgData name="Mrs S Bytheway" userId="29b7b8d0-66fc-4a0f-9903-88ac16cb6ff1" providerId="ADAL" clId="{5F29B6BF-63D3-4BA1-83AC-48EAB0961179}" dt="2025-03-17T10:04:37.033" v="123" actId="1076"/>
          <ac:spMkLst>
            <pc:docMk/>
            <pc:sldMk cId="462669372" sldId="775"/>
            <ac:spMk id="5" creationId="{79C3537F-E011-12C3-5149-79399A507226}"/>
          </ac:spMkLst>
        </pc:spChg>
        <pc:spChg chg="mod">
          <ac:chgData name="Mrs S Bytheway" userId="29b7b8d0-66fc-4a0f-9903-88ac16cb6ff1" providerId="ADAL" clId="{5F29B6BF-63D3-4BA1-83AC-48EAB0961179}" dt="2025-03-17T10:14:37.508" v="363" actId="1076"/>
          <ac:spMkLst>
            <pc:docMk/>
            <pc:sldMk cId="462669372" sldId="775"/>
            <ac:spMk id="6" creationId="{957BA46E-EA36-A1D6-07C2-5D20C958963E}"/>
          </ac:spMkLst>
        </pc:spChg>
        <pc:spChg chg="mod">
          <ac:chgData name="Mrs S Bytheway" userId="29b7b8d0-66fc-4a0f-9903-88ac16cb6ff1" providerId="ADAL" clId="{5F29B6BF-63D3-4BA1-83AC-48EAB0961179}" dt="2025-03-17T10:15:32.079" v="383" actId="113"/>
          <ac:spMkLst>
            <pc:docMk/>
            <pc:sldMk cId="462669372" sldId="775"/>
            <ac:spMk id="8" creationId="{320CF118-9014-348D-AA7D-B709326501AB}"/>
          </ac:spMkLst>
        </pc:spChg>
        <pc:spChg chg="add mod">
          <ac:chgData name="Mrs S Bytheway" userId="29b7b8d0-66fc-4a0f-9903-88ac16cb6ff1" providerId="ADAL" clId="{5F29B6BF-63D3-4BA1-83AC-48EAB0961179}" dt="2025-03-17T10:15:27.829" v="382" actId="1076"/>
          <ac:spMkLst>
            <pc:docMk/>
            <pc:sldMk cId="462669372" sldId="775"/>
            <ac:spMk id="10" creationId="{B36F5C23-4FE7-2FAA-2188-1BD621902BCC}"/>
          </ac:spMkLst>
        </pc:spChg>
        <pc:picChg chg="add mod">
          <ac:chgData name="Mrs S Bytheway" userId="29b7b8d0-66fc-4a0f-9903-88ac16cb6ff1" providerId="ADAL" clId="{5F29B6BF-63D3-4BA1-83AC-48EAB0961179}" dt="2025-03-17T10:09:04.049" v="227" actId="1076"/>
          <ac:picMkLst>
            <pc:docMk/>
            <pc:sldMk cId="462669372" sldId="775"/>
            <ac:picMk id="3" creationId="{94C2781D-8637-8BC4-2308-598CD36F6B2D}"/>
          </ac:picMkLst>
        </pc:picChg>
        <pc:picChg chg="del">
          <ac:chgData name="Mrs S Bytheway" userId="29b7b8d0-66fc-4a0f-9903-88ac16cb6ff1" providerId="ADAL" clId="{5F29B6BF-63D3-4BA1-83AC-48EAB0961179}" dt="2025-03-17T09:54:51.335" v="58" actId="478"/>
          <ac:picMkLst>
            <pc:docMk/>
            <pc:sldMk cId="462669372" sldId="775"/>
            <ac:picMk id="7" creationId="{C04C76FB-547D-94E3-EFEA-8355BB6A68B9}"/>
          </ac:picMkLst>
        </pc:picChg>
        <pc:picChg chg="del mod">
          <ac:chgData name="Mrs S Bytheway" userId="29b7b8d0-66fc-4a0f-9903-88ac16cb6ff1" providerId="ADAL" clId="{5F29B6BF-63D3-4BA1-83AC-48EAB0961179}" dt="2025-03-17T09:54:52.051" v="60" actId="478"/>
          <ac:picMkLst>
            <pc:docMk/>
            <pc:sldMk cId="462669372" sldId="775"/>
            <ac:picMk id="9" creationId="{B91DF82E-F65B-EA99-7957-BF3BB119A6F4}"/>
          </ac:picMkLst>
        </pc:picChg>
        <pc:picChg chg="mod">
          <ac:chgData name="Mrs S Bytheway" userId="29b7b8d0-66fc-4a0f-9903-88ac16cb6ff1" providerId="ADAL" clId="{5F29B6BF-63D3-4BA1-83AC-48EAB0961179}" dt="2025-03-17T10:03:40.576" v="122" actId="1076"/>
          <ac:picMkLst>
            <pc:docMk/>
            <pc:sldMk cId="462669372" sldId="775"/>
            <ac:picMk id="13" creationId="{EE597F09-33AC-8FDC-6397-7F1937B27EDC}"/>
          </ac:picMkLst>
        </pc:picChg>
        <pc:picChg chg="add mod">
          <ac:chgData name="Mrs S Bytheway" userId="29b7b8d0-66fc-4a0f-9903-88ac16cb6ff1" providerId="ADAL" clId="{5F29B6BF-63D3-4BA1-83AC-48EAB0961179}" dt="2025-03-17T10:15:24.549" v="381" actId="1076"/>
          <ac:picMkLst>
            <pc:docMk/>
            <pc:sldMk cId="462669372" sldId="775"/>
            <ac:picMk id="16" creationId="{C257C6BA-E248-5695-2E99-806CA68EEFD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3/17/2025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finding-a-job/jobs-in-palaeontology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13 jobs in palaeontology (with primary duties and salaries) | Indeed.com UK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54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17/03/2025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3nmvmo11GNk?feature=oembed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8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098566" y="1471232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Palaeontologist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12DF052-4C87-511E-0A7C-0D432F3960EB}"/>
              </a:ext>
            </a:extLst>
          </p:cNvPr>
          <p:cNvSpPr/>
          <p:nvPr/>
        </p:nvSpPr>
        <p:spPr>
          <a:xfrm rot="5400000">
            <a:off x="5605707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2">
            <a:extLst>
              <a:ext uri="{FF2B5EF4-FFF2-40B4-BE49-F238E27FC236}">
                <a16:creationId xmlns:a16="http://schemas.microsoft.com/office/drawing/2014/main" id="{98BA732D-DA88-E35A-B633-C09205A4A966}"/>
              </a:ext>
            </a:extLst>
          </p:cNvPr>
          <p:cNvSpPr txBox="1">
            <a:spLocks/>
          </p:cNvSpPr>
          <p:nvPr/>
        </p:nvSpPr>
        <p:spPr>
          <a:xfrm>
            <a:off x="-151514" y="47905"/>
            <a:ext cx="587993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Natural Science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C0A6060-00A6-F727-A3C4-FB4CFD5C4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2755" y="4063330"/>
            <a:ext cx="2406852" cy="16694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A69122-8310-688B-5462-D6FC50A8B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6213" y="3590410"/>
            <a:ext cx="3027426" cy="150816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1B5A5A2-8F52-2406-630F-9DFDFC00F3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566" y="2794671"/>
            <a:ext cx="2085497" cy="263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oster with a bug on it&#10;&#10;Description automatically generated">
            <a:extLst>
              <a:ext uri="{FF2B5EF4-FFF2-40B4-BE49-F238E27FC236}">
                <a16:creationId xmlns:a16="http://schemas.microsoft.com/office/drawing/2014/main" id="{737B3B9B-CCC6-962C-EAC7-17B45917AC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12" y="443525"/>
            <a:ext cx="5414502" cy="593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6BD608-A40A-5B67-9D16-481218BD3618}"/>
              </a:ext>
            </a:extLst>
          </p:cNvPr>
          <p:cNvSpPr txBox="1"/>
          <p:nvPr/>
        </p:nvSpPr>
        <p:spPr>
          <a:xfrm>
            <a:off x="5978327" y="514843"/>
            <a:ext cx="5515333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202122"/>
                </a:solidFill>
                <a:latin typeface="Calibri"/>
                <a:ea typeface="+mn-lt"/>
                <a:cs typeface="+mn-lt"/>
              </a:rPr>
              <a:t>The simplest definition of "paleontology" is the study of ancient life. The field seeks information about several aspects of past organisms: their identity and origin, their environment and evolution, and what they can tell us about the Earth's organic and inorganic past.</a:t>
            </a:r>
          </a:p>
          <a:p>
            <a:endParaRPr lang="en-US" sz="800" dirty="0">
              <a:solidFill>
                <a:srgbClr val="202122"/>
              </a:solidFill>
              <a:latin typeface="Calibri"/>
              <a:ea typeface="+mn-lt"/>
              <a:cs typeface="+mn-lt"/>
            </a:endParaRPr>
          </a:p>
          <a:p>
            <a:r>
              <a:rPr lang="en-US" sz="1400" dirty="0">
                <a:latin typeface="Calibri"/>
                <a:ea typeface="+mn-lt"/>
                <a:cs typeface="+mn-lt"/>
              </a:rPr>
              <a:t>As a </a:t>
            </a:r>
            <a:r>
              <a:rPr lang="en-US" sz="1400" dirty="0" err="1">
                <a:latin typeface="Calibri"/>
                <a:ea typeface="+mn-lt"/>
                <a:cs typeface="+mn-lt"/>
              </a:rPr>
              <a:t>palaeontologist</a:t>
            </a:r>
            <a:r>
              <a:rPr lang="en-US" sz="1400" dirty="0">
                <a:latin typeface="Calibri"/>
                <a:ea typeface="+mn-lt"/>
                <a:cs typeface="+mn-lt"/>
              </a:rPr>
              <a:t>, you'll study </a:t>
            </a:r>
            <a:r>
              <a:rPr lang="en-US" sz="1400" dirty="0" err="1">
                <a:latin typeface="Calibri"/>
                <a:ea typeface="+mn-lt"/>
                <a:cs typeface="+mn-lt"/>
              </a:rPr>
              <a:t>fossilised</a:t>
            </a:r>
            <a:r>
              <a:rPr lang="en-US" sz="1400" dirty="0">
                <a:latin typeface="Calibri"/>
                <a:ea typeface="+mn-lt"/>
                <a:cs typeface="+mn-lt"/>
              </a:rPr>
              <a:t> past life including plants as well as animals. Through understanding how the Earth and biodiversity has changed over millions of years, </a:t>
            </a:r>
            <a:r>
              <a:rPr lang="en-US" sz="1400" dirty="0" err="1">
                <a:latin typeface="Calibri"/>
                <a:ea typeface="+mn-lt"/>
                <a:cs typeface="+mn-lt"/>
              </a:rPr>
              <a:t>palaeontologists</a:t>
            </a:r>
            <a:r>
              <a:rPr lang="en-US" sz="1400" dirty="0">
                <a:latin typeface="Calibri"/>
                <a:ea typeface="+mn-lt"/>
                <a:cs typeface="+mn-lt"/>
              </a:rPr>
              <a:t> can try to predict how it might change in the future.</a:t>
            </a:r>
            <a:endParaRPr lang="en-US" sz="1400" dirty="0">
              <a:latin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3BB140-290A-138D-D30F-691530E52299}"/>
              </a:ext>
            </a:extLst>
          </p:cNvPr>
          <p:cNvSpPr txBox="1"/>
          <p:nvPr/>
        </p:nvSpPr>
        <p:spPr>
          <a:xfrm>
            <a:off x="5978327" y="2707681"/>
            <a:ext cx="561898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Common career paths within </a:t>
            </a:r>
            <a:r>
              <a:rPr lang="en-GB" sz="1400" b="1" dirty="0" err="1">
                <a:solidFill>
                  <a:srgbClr val="242424"/>
                </a:solidFill>
                <a:cs typeface="Arial" panose="020B0604020202020204" pitchFamily="34" charset="0"/>
              </a:rPr>
              <a:t>P</a:t>
            </a:r>
            <a:r>
              <a:rPr lang="en-GB" sz="1400" b="1" i="0" dirty="0" err="1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aleontology</a:t>
            </a:r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:</a:t>
            </a:r>
          </a:p>
          <a:p>
            <a:pPr algn="l"/>
            <a:endParaRPr lang="en-GB" sz="1400" b="0" i="0" dirty="0">
              <a:solidFill>
                <a:srgbClr val="242424"/>
              </a:solidFill>
              <a:effectLst/>
              <a:cs typeface="Arial" panose="020B0604020202020204" pitchFamily="34" charset="0"/>
            </a:endParaRPr>
          </a:p>
          <a:p>
            <a:pPr algn="l"/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Research Scientist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: Conduct fieldwork to discover fossils, </a:t>
            </a:r>
            <a:r>
              <a:rPr lang="en-GB" sz="1400" b="0" i="0" dirty="0" err="1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analyze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 them in laboratories, and publish findings in scientific journals</a:t>
            </a:r>
            <a:r>
              <a:rPr lang="en-GB" sz="1400" dirty="0">
                <a:solidFill>
                  <a:srgbClr val="242424"/>
                </a:solidFill>
                <a:cs typeface="Arial" panose="020B0604020202020204" pitchFamily="34" charset="0"/>
              </a:rPr>
              <a:t>.</a:t>
            </a:r>
            <a:endParaRPr lang="en-GB" sz="1400" b="0" i="0" dirty="0">
              <a:solidFill>
                <a:srgbClr val="242424"/>
              </a:solidFill>
              <a:effectLst/>
              <a:cs typeface="Arial" panose="020B0604020202020204" pitchFamily="34" charset="0"/>
            </a:endParaRPr>
          </a:p>
          <a:p>
            <a:pPr algn="l"/>
            <a:endParaRPr lang="en-GB" sz="800" b="0" i="0" dirty="0">
              <a:solidFill>
                <a:srgbClr val="242424"/>
              </a:solidFill>
              <a:effectLst/>
              <a:cs typeface="Arial" panose="020B0604020202020204" pitchFamily="34" charset="0"/>
            </a:endParaRPr>
          </a:p>
          <a:p>
            <a:pPr algn="l"/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University Professor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: Teach courses in </a:t>
            </a:r>
            <a:r>
              <a:rPr lang="en-GB" sz="1400" b="0" i="0" dirty="0" err="1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paleontology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, geology, or biology, and conduct research.</a:t>
            </a:r>
          </a:p>
          <a:p>
            <a:pPr algn="l"/>
            <a:endParaRPr lang="en-GB" sz="800" dirty="0">
              <a:solidFill>
                <a:srgbClr val="242424"/>
              </a:solidFill>
              <a:cs typeface="Arial" panose="020B0604020202020204" pitchFamily="34" charset="0"/>
            </a:endParaRPr>
          </a:p>
          <a:p>
            <a:pPr algn="l"/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Museum Curator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: Manage fossil collections, design exhibits, and educate the public about paleontological discoveries.</a:t>
            </a:r>
          </a:p>
          <a:p>
            <a:pPr algn="l"/>
            <a:endParaRPr lang="en-GB" sz="800" dirty="0">
              <a:solidFill>
                <a:srgbClr val="242424"/>
              </a:solidFill>
              <a:cs typeface="Arial" panose="020B0604020202020204" pitchFamily="34" charset="0"/>
            </a:endParaRPr>
          </a:p>
          <a:p>
            <a:pPr algn="l"/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Science Journalist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: Write articles about paleontological discoveries and research for magazines, journals, or online publications.</a:t>
            </a:r>
          </a:p>
          <a:p>
            <a:pPr algn="l"/>
            <a:endParaRPr lang="en-GB" sz="800" dirty="0">
              <a:solidFill>
                <a:srgbClr val="242424"/>
              </a:solidFill>
              <a:cs typeface="Arial" panose="020B0604020202020204" pitchFamily="34" charset="0"/>
            </a:endParaRPr>
          </a:p>
          <a:p>
            <a:pPr algn="l"/>
            <a:r>
              <a:rPr lang="en-GB" sz="1400" b="1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Park Ranger</a:t>
            </a:r>
            <a:r>
              <a:rPr lang="en-GB" sz="1400" b="0" i="0" dirty="0">
                <a:solidFill>
                  <a:srgbClr val="242424"/>
                </a:solidFill>
                <a:effectLst/>
                <a:cs typeface="Arial" panose="020B0604020202020204" pitchFamily="34" charset="0"/>
              </a:rPr>
              <a:t>: Protect natural resources, conduct tours, and sometimes uncover fossils in national parks.</a:t>
            </a:r>
          </a:p>
          <a:p>
            <a:endParaRPr lang="en-GB" sz="1400" dirty="0"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4AC6CE-0BE3-396F-5396-FD0EE83E1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8996" y="5668823"/>
            <a:ext cx="1244664" cy="63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89209" y="1166977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3" y="4867535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504" y="499717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605" y="5035456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do you think to this career? Write one thing you like, love, or not sure of.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Have a discussion as a group or in pairs. Think of a reason why and share with the group.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could be your post 16 options be, to make a further step towards this career?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7089798" y="1179186"/>
            <a:ext cx="437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Palaeontologist?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C3537F-E011-12C3-5149-79399A507226}"/>
              </a:ext>
            </a:extLst>
          </p:cNvPr>
          <p:cNvSpPr/>
          <p:nvPr/>
        </p:nvSpPr>
        <p:spPr>
          <a:xfrm rot="5400000">
            <a:off x="5605707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41FBF0BA-BB89-2D9E-CE6A-CF798DD6CF06}"/>
              </a:ext>
            </a:extLst>
          </p:cNvPr>
          <p:cNvSpPr txBox="1">
            <a:spLocks/>
          </p:cNvSpPr>
          <p:nvPr/>
        </p:nvSpPr>
        <p:spPr>
          <a:xfrm>
            <a:off x="-769794" y="38152"/>
            <a:ext cx="7306331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Natural Science  </a:t>
            </a:r>
          </a:p>
        </p:txBody>
      </p:sp>
      <p:pic>
        <p:nvPicPr>
          <p:cNvPr id="3" name="Online Media 10" title="Cool Jobs: Palaeontology">
            <a:hlinkClick r:id="" action="ppaction://media"/>
            <a:extLst>
              <a:ext uri="{FF2B5EF4-FFF2-40B4-BE49-F238E27FC236}">
                <a16:creationId xmlns:a16="http://schemas.microsoft.com/office/drawing/2014/main" id="{94C2781D-8637-8BC4-2308-598CD36F6B2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7005066" y="2069425"/>
            <a:ext cx="3949446" cy="27981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36F5C23-4FE7-2FAA-2188-1BD621902BCC}"/>
              </a:ext>
            </a:extLst>
          </p:cNvPr>
          <p:cNvSpPr txBox="1"/>
          <p:nvPr/>
        </p:nvSpPr>
        <p:spPr>
          <a:xfrm>
            <a:off x="7616142" y="5388442"/>
            <a:ext cx="3518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More careers information at National Careers Service, Prospects of Indeed Career Guide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257C6BA-E248-5695-2E99-806CA68EEF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1338" y="5338510"/>
            <a:ext cx="1219263" cy="101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8" ma:contentTypeDescription="Create a new document." ma:contentTypeScope="" ma:versionID="866bf652da2712fe09f4701b5dc8937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8a42b4df73f26f25cd8de4efbbf23e20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9F099D-018B-4FD7-BD76-5EADF616A9FC}"/>
</file>

<file path=customXml/itemProps2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customXml/itemProps3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893</TotalTime>
  <Words>313</Words>
  <Application>Microsoft Office PowerPoint</Application>
  <PresentationFormat>Widescreen</PresentationFormat>
  <Paragraphs>31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Mrs S Bytheway</cp:lastModifiedBy>
  <cp:revision>74</cp:revision>
  <dcterms:created xsi:type="dcterms:W3CDTF">2022-04-22T12:25:31Z</dcterms:created>
  <dcterms:modified xsi:type="dcterms:W3CDTF">2025-03-17T10:15:48Z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