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11"/>
  </p:notesMasterIdLst>
  <p:sldIdLst>
    <p:sldId id="769" r:id="rId5"/>
    <p:sldId id="774" r:id="rId6"/>
    <p:sldId id="284" r:id="rId7"/>
    <p:sldId id="776" r:id="rId8"/>
    <p:sldId id="775" r:id="rId9"/>
    <p:sldId id="77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12FE32-C517-4E52-9887-C668B1E2036F}" v="213" dt="2024-11-18T08:45:41.5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4746" autoAdjust="0"/>
  </p:normalViewPr>
  <p:slideViewPr>
    <p:cSldViewPr snapToGrid="0">
      <p:cViewPr varScale="1">
        <p:scale>
          <a:sx n="42" d="100"/>
          <a:sy n="42" d="100"/>
        </p:scale>
        <p:origin x="8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3212FE32-C517-4E52-9887-C668B1E2036F}"/>
    <pc:docChg chg="undo custSel addSld delSld modSld sldOrd">
      <pc:chgData name="S Bytheway" userId="29b7b8d0-66fc-4a0f-9903-88ac16cb6ff1" providerId="ADAL" clId="{3212FE32-C517-4E52-9887-C668B1E2036F}" dt="2024-11-18T08:45:54.804" v="991" actId="1076"/>
      <pc:docMkLst>
        <pc:docMk/>
      </pc:docMkLst>
      <pc:sldChg chg="addSp delSp modSp add del mod setBg delAnim">
        <pc:chgData name="S Bytheway" userId="29b7b8d0-66fc-4a0f-9903-88ac16cb6ff1" providerId="ADAL" clId="{3212FE32-C517-4E52-9887-C668B1E2036F}" dt="2024-11-18T08:16:49.415" v="389" actId="47"/>
        <pc:sldMkLst>
          <pc:docMk/>
          <pc:sldMk cId="1253405875" sldId="269"/>
        </pc:sldMkLst>
        <pc:spChg chg="del">
          <ac:chgData name="S Bytheway" userId="29b7b8d0-66fc-4a0f-9903-88ac16cb6ff1" providerId="ADAL" clId="{3212FE32-C517-4E52-9887-C668B1E2036F}" dt="2024-11-18T08:15:48.986" v="371" actId="21"/>
          <ac:spMkLst>
            <pc:docMk/>
            <pc:sldMk cId="1253405875" sldId="269"/>
            <ac:spMk id="2" creationId="{06C56809-B310-D4FB-3143-2A7EFF04A13A}"/>
          </ac:spMkLst>
        </pc:spChg>
        <pc:spChg chg="add mod">
          <ac:chgData name="S Bytheway" userId="29b7b8d0-66fc-4a0f-9903-88ac16cb6ff1" providerId="ADAL" clId="{3212FE32-C517-4E52-9887-C668B1E2036F}" dt="2024-11-18T08:15:36.027" v="366" actId="21"/>
          <ac:spMkLst>
            <pc:docMk/>
            <pc:sldMk cId="1253405875" sldId="269"/>
            <ac:spMk id="7" creationId="{970D6BD7-1493-6E98-1217-6053784D231D}"/>
          </ac:spMkLst>
        </pc:spChg>
        <pc:spChg chg="add mod">
          <ac:chgData name="S Bytheway" userId="29b7b8d0-66fc-4a0f-9903-88ac16cb6ff1" providerId="ADAL" clId="{3212FE32-C517-4E52-9887-C668B1E2036F}" dt="2024-11-18T08:15:48.986" v="371" actId="21"/>
          <ac:spMkLst>
            <pc:docMk/>
            <pc:sldMk cId="1253405875" sldId="269"/>
            <ac:spMk id="9" creationId="{F065FD5B-CDB4-68CD-4218-4D1E8A5A35D7}"/>
          </ac:spMkLst>
        </pc:spChg>
        <pc:spChg chg="mod">
          <ac:chgData name="S Bytheway" userId="29b7b8d0-66fc-4a0f-9903-88ac16cb6ff1" providerId="ADAL" clId="{3212FE32-C517-4E52-9887-C668B1E2036F}" dt="2024-11-18T08:08:18.941" v="339" actId="1076"/>
          <ac:spMkLst>
            <pc:docMk/>
            <pc:sldMk cId="1253405875" sldId="269"/>
            <ac:spMk id="22" creationId="{81A07C3A-4395-3C00-220C-A265D8BE61D9}"/>
          </ac:spMkLst>
        </pc:spChg>
        <pc:picChg chg="del mod">
          <ac:chgData name="S Bytheway" userId="29b7b8d0-66fc-4a0f-9903-88ac16cb6ff1" providerId="ADAL" clId="{3212FE32-C517-4E52-9887-C668B1E2036F}" dt="2024-11-18T08:15:36.027" v="366" actId="21"/>
          <ac:picMkLst>
            <pc:docMk/>
            <pc:sldMk cId="1253405875" sldId="269"/>
            <ac:picMk id="4" creationId="{0B0E7B0D-26A1-D5A6-02D6-56BC40F8BE16}"/>
          </ac:picMkLst>
        </pc:picChg>
        <pc:picChg chg="del">
          <ac:chgData name="S Bytheway" userId="29b7b8d0-66fc-4a0f-9903-88ac16cb6ff1" providerId="ADAL" clId="{3212FE32-C517-4E52-9887-C668B1E2036F}" dt="2024-11-18T08:15:26.687" v="362" actId="21"/>
          <ac:picMkLst>
            <pc:docMk/>
            <pc:sldMk cId="1253405875" sldId="269"/>
            <ac:picMk id="6" creationId="{39895581-9EA6-9F07-0863-6D3EB1ECA0A8}"/>
          </ac:picMkLst>
        </pc:picChg>
      </pc:sldChg>
      <pc:sldChg chg="addSp delSp modSp add del mod delAnim">
        <pc:chgData name="S Bytheway" userId="29b7b8d0-66fc-4a0f-9903-88ac16cb6ff1" providerId="ADAL" clId="{3212FE32-C517-4E52-9887-C668B1E2036F}" dt="2024-11-18T08:16:52.030" v="390" actId="47"/>
        <pc:sldMkLst>
          <pc:docMk/>
          <pc:sldMk cId="3021445687" sldId="276"/>
        </pc:sldMkLst>
        <pc:spChg chg="add mod">
          <ac:chgData name="S Bytheway" userId="29b7b8d0-66fc-4a0f-9903-88ac16cb6ff1" providerId="ADAL" clId="{3212FE32-C517-4E52-9887-C668B1E2036F}" dt="2024-11-18T08:14:40.230" v="354" actId="21"/>
          <ac:spMkLst>
            <pc:docMk/>
            <pc:sldMk cId="3021445687" sldId="276"/>
            <ac:spMk id="3" creationId="{C1155A20-C742-CF7C-FF6D-AA4DA10211A7}"/>
          </ac:spMkLst>
        </pc:spChg>
        <pc:spChg chg="del">
          <ac:chgData name="S Bytheway" userId="29b7b8d0-66fc-4a0f-9903-88ac16cb6ff1" providerId="ADAL" clId="{3212FE32-C517-4E52-9887-C668B1E2036F}" dt="2024-11-18T08:14:40.230" v="354" actId="21"/>
          <ac:spMkLst>
            <pc:docMk/>
            <pc:sldMk cId="3021445687" sldId="276"/>
            <ac:spMk id="4" creationId="{299DDCE3-62D1-4702-2768-2237530F1ABB}"/>
          </ac:spMkLst>
        </pc:spChg>
        <pc:picChg chg="del">
          <ac:chgData name="S Bytheway" userId="29b7b8d0-66fc-4a0f-9903-88ac16cb6ff1" providerId="ADAL" clId="{3212FE32-C517-4E52-9887-C668B1E2036F}" dt="2024-11-18T08:14:29.608" v="351" actId="21"/>
          <ac:picMkLst>
            <pc:docMk/>
            <pc:sldMk cId="3021445687" sldId="276"/>
            <ac:picMk id="5" creationId="{ADE28C6F-C82C-62AC-CA37-405B27B2F108}"/>
          </ac:picMkLst>
        </pc:picChg>
      </pc:sldChg>
      <pc:sldChg chg="addSp delSp modSp add del mod delAnim">
        <pc:chgData name="S Bytheway" userId="29b7b8d0-66fc-4a0f-9903-88ac16cb6ff1" providerId="ADAL" clId="{3212FE32-C517-4E52-9887-C668B1E2036F}" dt="2024-11-18T08:40:39.866" v="906" actId="47"/>
        <pc:sldMkLst>
          <pc:docMk/>
          <pc:sldMk cId="1143248057" sldId="277"/>
        </pc:sldMkLst>
        <pc:spChg chg="add mod">
          <ac:chgData name="S Bytheway" userId="29b7b8d0-66fc-4a0f-9903-88ac16cb6ff1" providerId="ADAL" clId="{3212FE32-C517-4E52-9887-C668B1E2036F}" dt="2024-11-18T08:27:19.665" v="724" actId="21"/>
          <ac:spMkLst>
            <pc:docMk/>
            <pc:sldMk cId="1143248057" sldId="277"/>
            <ac:spMk id="3" creationId="{D5A95B8A-5E27-0FD4-4E6A-F02B9D734D23}"/>
          </ac:spMkLst>
        </pc:spChg>
        <pc:spChg chg="del">
          <ac:chgData name="S Bytheway" userId="29b7b8d0-66fc-4a0f-9903-88ac16cb6ff1" providerId="ADAL" clId="{3212FE32-C517-4E52-9887-C668B1E2036F}" dt="2024-11-18T08:27:19.665" v="724" actId="21"/>
          <ac:spMkLst>
            <pc:docMk/>
            <pc:sldMk cId="1143248057" sldId="277"/>
            <ac:spMk id="4" creationId="{F336095D-5A2F-97F8-0496-C6B054D4D8B6}"/>
          </ac:spMkLst>
        </pc:spChg>
        <pc:spChg chg="del mod">
          <ac:chgData name="S Bytheway" userId="29b7b8d0-66fc-4a0f-9903-88ac16cb6ff1" providerId="ADAL" clId="{3212FE32-C517-4E52-9887-C668B1E2036F}" dt="2024-11-18T08:25:54.341" v="691" actId="478"/>
          <ac:spMkLst>
            <pc:docMk/>
            <pc:sldMk cId="1143248057" sldId="277"/>
            <ac:spMk id="9" creationId="{DA1F3831-E324-D1AF-B973-3D7760DBAE70}"/>
          </ac:spMkLst>
        </pc:spChg>
      </pc:sldChg>
      <pc:sldChg chg="addSp delSp modSp add mod setBg modAnim delDesignElem">
        <pc:chgData name="S Bytheway" userId="29b7b8d0-66fc-4a0f-9903-88ac16cb6ff1" providerId="ADAL" clId="{3212FE32-C517-4E52-9887-C668B1E2036F}" dt="2024-11-18T08:20:51.567" v="522" actId="1076"/>
        <pc:sldMkLst>
          <pc:docMk/>
          <pc:sldMk cId="2280617263" sldId="284"/>
        </pc:sldMkLst>
        <pc:spChg chg="mod">
          <ac:chgData name="S Bytheway" userId="29b7b8d0-66fc-4a0f-9903-88ac16cb6ff1" providerId="ADAL" clId="{3212FE32-C517-4E52-9887-C668B1E2036F}" dt="2024-11-18T08:20:38.213" v="519" actId="14100"/>
          <ac:spMkLst>
            <pc:docMk/>
            <pc:sldMk cId="2280617263" sldId="284"/>
            <ac:spMk id="3" creationId="{D11E7419-3233-6052-9969-F820351598CE}"/>
          </ac:spMkLst>
        </pc:spChg>
        <pc:spChg chg="del">
          <ac:chgData name="S Bytheway" userId="29b7b8d0-66fc-4a0f-9903-88ac16cb6ff1" providerId="ADAL" clId="{3212FE32-C517-4E52-9887-C668B1E2036F}" dt="2024-11-18T07:51:02.193" v="57" actId="478"/>
          <ac:spMkLst>
            <pc:docMk/>
            <pc:sldMk cId="2280617263" sldId="284"/>
            <ac:spMk id="5" creationId="{989311BA-B479-26CB-28DF-AE278660264E}"/>
          </ac:spMkLst>
        </pc:spChg>
        <pc:spChg chg="del">
          <ac:chgData name="S Bytheway" userId="29b7b8d0-66fc-4a0f-9903-88ac16cb6ff1" providerId="ADAL" clId="{3212FE32-C517-4E52-9887-C668B1E2036F}" dt="2024-11-18T07:51:00.900" v="56" actId="478"/>
          <ac:spMkLst>
            <pc:docMk/>
            <pc:sldMk cId="2280617263" sldId="284"/>
            <ac:spMk id="6" creationId="{4951D102-E5BC-23C2-237C-2B8186CEF87A}"/>
          </ac:spMkLst>
        </pc:spChg>
        <pc:spChg chg="add mod">
          <ac:chgData name="S Bytheway" userId="29b7b8d0-66fc-4a0f-9903-88ac16cb6ff1" providerId="ADAL" clId="{3212FE32-C517-4E52-9887-C668B1E2036F}" dt="2024-11-18T08:20:51.567" v="522" actId="1076"/>
          <ac:spMkLst>
            <pc:docMk/>
            <pc:sldMk cId="2280617263" sldId="284"/>
            <ac:spMk id="7" creationId="{382EDCEF-E8F0-E2E3-6D00-459B2A439DAB}"/>
          </ac:spMkLst>
        </pc:spChg>
        <pc:spChg chg="del">
          <ac:chgData name="S Bytheway" userId="29b7b8d0-66fc-4a0f-9903-88ac16cb6ff1" providerId="ADAL" clId="{3212FE32-C517-4E52-9887-C668B1E2036F}" dt="2024-11-18T07:50:58.142" v="55"/>
          <ac:spMkLst>
            <pc:docMk/>
            <pc:sldMk cId="2280617263" sldId="284"/>
            <ac:spMk id="9" creationId="{BD4C0BBB-0042-4603-A226-6117F3FD5B3C}"/>
          </ac:spMkLst>
        </pc:spChg>
        <pc:spChg chg="del">
          <ac:chgData name="S Bytheway" userId="29b7b8d0-66fc-4a0f-9903-88ac16cb6ff1" providerId="ADAL" clId="{3212FE32-C517-4E52-9887-C668B1E2036F}" dt="2024-11-18T07:50:58.142" v="55"/>
          <ac:spMkLst>
            <pc:docMk/>
            <pc:sldMk cId="2280617263" sldId="284"/>
            <ac:spMk id="11" creationId="{EC44F520-2598-460E-9F91-B02F60830CA2}"/>
          </ac:spMkLst>
        </pc:spChg>
        <pc:spChg chg="del">
          <ac:chgData name="S Bytheway" userId="29b7b8d0-66fc-4a0f-9903-88ac16cb6ff1" providerId="ADAL" clId="{3212FE32-C517-4E52-9887-C668B1E2036F}" dt="2024-11-18T07:50:58.142" v="55"/>
          <ac:spMkLst>
            <pc:docMk/>
            <pc:sldMk cId="2280617263" sldId="284"/>
            <ac:spMk id="13" creationId="{1DBC8414-BE7E-4B6C-A114-B2C3795C883F}"/>
          </ac:spMkLst>
        </pc:spChg>
        <pc:spChg chg="del">
          <ac:chgData name="S Bytheway" userId="29b7b8d0-66fc-4a0f-9903-88ac16cb6ff1" providerId="ADAL" clId="{3212FE32-C517-4E52-9887-C668B1E2036F}" dt="2024-11-18T07:50:58.142" v="55"/>
          <ac:spMkLst>
            <pc:docMk/>
            <pc:sldMk cId="2280617263" sldId="284"/>
            <ac:spMk id="15" creationId="{0EC398C5-5C2E-4038-9DB3-DE2B5A9BEFFB}"/>
          </ac:spMkLst>
        </pc:spChg>
        <pc:spChg chg="del">
          <ac:chgData name="S Bytheway" userId="29b7b8d0-66fc-4a0f-9903-88ac16cb6ff1" providerId="ADAL" clId="{3212FE32-C517-4E52-9887-C668B1E2036F}" dt="2024-11-18T07:50:58.142" v="55"/>
          <ac:spMkLst>
            <pc:docMk/>
            <pc:sldMk cId="2280617263" sldId="284"/>
            <ac:spMk id="17" creationId="{A2F10B26-073B-4B10-8AAA-161242DD82B0}"/>
          </ac:spMkLst>
        </pc:spChg>
        <pc:spChg chg="del">
          <ac:chgData name="S Bytheway" userId="29b7b8d0-66fc-4a0f-9903-88ac16cb6ff1" providerId="ADAL" clId="{3212FE32-C517-4E52-9887-C668B1E2036F}" dt="2024-11-18T07:50:58.142" v="55"/>
          <ac:spMkLst>
            <pc:docMk/>
            <pc:sldMk cId="2280617263" sldId="284"/>
            <ac:spMk id="19" creationId="{610DBBC7-698F-4A54-B1CB-A99F9CC356DF}"/>
          </ac:spMkLst>
        </pc:spChg>
        <pc:spChg chg="del">
          <ac:chgData name="S Bytheway" userId="29b7b8d0-66fc-4a0f-9903-88ac16cb6ff1" providerId="ADAL" clId="{3212FE32-C517-4E52-9887-C668B1E2036F}" dt="2024-11-18T07:50:58.142" v="55"/>
          <ac:spMkLst>
            <pc:docMk/>
            <pc:sldMk cId="2280617263" sldId="284"/>
            <ac:spMk id="21" creationId="{DE6E822A-8BCF-432C-83E6-BBE821476CD4}"/>
          </ac:spMkLst>
        </pc:spChg>
        <pc:picChg chg="mod">
          <ac:chgData name="S Bytheway" userId="29b7b8d0-66fc-4a0f-9903-88ac16cb6ff1" providerId="ADAL" clId="{3212FE32-C517-4E52-9887-C668B1E2036F}" dt="2024-11-18T08:20:40.688" v="520" actId="14100"/>
          <ac:picMkLst>
            <pc:docMk/>
            <pc:sldMk cId="2280617263" sldId="284"/>
            <ac:picMk id="2" creationId="{8DA9B15F-CFC1-F89E-DE2C-208AD5343D11}"/>
          </ac:picMkLst>
        </pc:picChg>
        <pc:picChg chg="del">
          <ac:chgData name="S Bytheway" userId="29b7b8d0-66fc-4a0f-9903-88ac16cb6ff1" providerId="ADAL" clId="{3212FE32-C517-4E52-9887-C668B1E2036F}" dt="2024-11-18T07:51:13.820" v="61" actId="21"/>
          <ac:picMkLst>
            <pc:docMk/>
            <pc:sldMk cId="2280617263" sldId="284"/>
            <ac:picMk id="4" creationId="{FD19BFAB-59C7-9BB4-0471-8C0FF9BF83BC}"/>
          </ac:picMkLst>
        </pc:picChg>
      </pc:sldChg>
      <pc:sldChg chg="addSp delSp modSp mod">
        <pc:chgData name="S Bytheway" userId="29b7b8d0-66fc-4a0f-9903-88ac16cb6ff1" providerId="ADAL" clId="{3212FE32-C517-4E52-9887-C668B1E2036F}" dt="2024-11-18T08:45:54.804" v="991" actId="1076"/>
        <pc:sldMkLst>
          <pc:docMk/>
          <pc:sldMk cId="1898494914" sldId="769"/>
        </pc:sldMkLst>
        <pc:spChg chg="add mod">
          <ac:chgData name="S Bytheway" userId="29b7b8d0-66fc-4a0f-9903-88ac16cb6ff1" providerId="ADAL" clId="{3212FE32-C517-4E52-9887-C668B1E2036F}" dt="2024-11-18T08:06:24.682" v="315" actId="1076"/>
          <ac:spMkLst>
            <pc:docMk/>
            <pc:sldMk cId="1898494914" sldId="769"/>
            <ac:spMk id="2" creationId="{8407D9E1-3BA7-33A1-277B-9C535197D91A}"/>
          </ac:spMkLst>
        </pc:spChg>
        <pc:spChg chg="mod">
          <ac:chgData name="S Bytheway" userId="29b7b8d0-66fc-4a0f-9903-88ac16cb6ff1" providerId="ADAL" clId="{3212FE32-C517-4E52-9887-C668B1E2036F}" dt="2024-11-18T08:06:21.853" v="314" actId="1076"/>
          <ac:spMkLst>
            <pc:docMk/>
            <pc:sldMk cId="1898494914" sldId="769"/>
            <ac:spMk id="4" creationId="{00000000-0000-0000-0000-000000000000}"/>
          </ac:spMkLst>
        </pc:spChg>
        <pc:spChg chg="mod">
          <ac:chgData name="S Bytheway" userId="29b7b8d0-66fc-4a0f-9903-88ac16cb6ff1" providerId="ADAL" clId="{3212FE32-C517-4E52-9887-C668B1E2036F}" dt="2024-11-18T08:44:47.034" v="978" actId="20577"/>
          <ac:spMkLst>
            <pc:docMk/>
            <pc:sldMk cId="1898494914" sldId="769"/>
            <ac:spMk id="6" creationId="{924547E9-8FE1-E790-7759-AF4DAE7FDE58}"/>
          </ac:spMkLst>
        </pc:spChg>
        <pc:picChg chg="del">
          <ac:chgData name="S Bytheway" userId="29b7b8d0-66fc-4a0f-9903-88ac16cb6ff1" providerId="ADAL" clId="{3212FE32-C517-4E52-9887-C668B1E2036F}" dt="2024-11-18T07:50:05.263" v="0" actId="478"/>
          <ac:picMkLst>
            <pc:docMk/>
            <pc:sldMk cId="1898494914" sldId="769"/>
            <ac:picMk id="3" creationId="{D594B48F-7DD3-B6C0-A2B9-040A6ACE6ABA}"/>
          </ac:picMkLst>
        </pc:picChg>
        <pc:picChg chg="del">
          <ac:chgData name="S Bytheway" userId="29b7b8d0-66fc-4a0f-9903-88ac16cb6ff1" providerId="ADAL" clId="{3212FE32-C517-4E52-9887-C668B1E2036F}" dt="2024-11-18T08:06:47.229" v="318" actId="478"/>
          <ac:picMkLst>
            <pc:docMk/>
            <pc:sldMk cId="1898494914" sldId="769"/>
            <ac:picMk id="5" creationId="{00000000-0000-0000-0000-000000000000}"/>
          </ac:picMkLst>
        </pc:picChg>
        <pc:picChg chg="add mod">
          <ac:chgData name="S Bytheway" userId="29b7b8d0-66fc-4a0f-9903-88ac16cb6ff1" providerId="ADAL" clId="{3212FE32-C517-4E52-9887-C668B1E2036F}" dt="2024-11-18T08:41:11.704" v="946" actId="1076"/>
          <ac:picMkLst>
            <pc:docMk/>
            <pc:sldMk cId="1898494914" sldId="769"/>
            <ac:picMk id="8" creationId="{877221BC-8896-51AD-FFA6-861E800090F8}"/>
          </ac:picMkLst>
        </pc:picChg>
        <pc:picChg chg="add mod">
          <ac:chgData name="S Bytheway" userId="29b7b8d0-66fc-4a0f-9903-88ac16cb6ff1" providerId="ADAL" clId="{3212FE32-C517-4E52-9887-C668B1E2036F}" dt="2024-11-18T08:45:54.804" v="991" actId="1076"/>
          <ac:picMkLst>
            <pc:docMk/>
            <pc:sldMk cId="1898494914" sldId="769"/>
            <ac:picMk id="9" creationId="{65A4E004-DEB9-6262-1F23-311632F60C0E}"/>
          </ac:picMkLst>
        </pc:picChg>
        <pc:picChg chg="add mod">
          <ac:chgData name="S Bytheway" userId="29b7b8d0-66fc-4a0f-9903-88ac16cb6ff1" providerId="ADAL" clId="{3212FE32-C517-4E52-9887-C668B1E2036F}" dt="2024-11-18T08:43:32.327" v="954" actId="1076"/>
          <ac:picMkLst>
            <pc:docMk/>
            <pc:sldMk cId="1898494914" sldId="769"/>
            <ac:picMk id="10" creationId="{2E0D79C3-D718-B76F-878F-6324817D7027}"/>
          </ac:picMkLst>
        </pc:picChg>
      </pc:sldChg>
      <pc:sldChg chg="del">
        <pc:chgData name="S Bytheway" userId="29b7b8d0-66fc-4a0f-9903-88ac16cb6ff1" providerId="ADAL" clId="{3212FE32-C517-4E52-9887-C668B1E2036F}" dt="2024-11-18T07:50:46.911" v="53" actId="47"/>
        <pc:sldMkLst>
          <pc:docMk/>
          <pc:sldMk cId="666574892" sldId="772"/>
        </pc:sldMkLst>
      </pc:sldChg>
      <pc:sldChg chg="addSp delSp modSp mod ord delAnim modAnim">
        <pc:chgData name="S Bytheway" userId="29b7b8d0-66fc-4a0f-9903-88ac16cb6ff1" providerId="ADAL" clId="{3212FE32-C517-4E52-9887-C668B1E2036F}" dt="2024-11-18T08:45:41.583" v="990" actId="2710"/>
        <pc:sldMkLst>
          <pc:docMk/>
          <pc:sldMk cId="439471000" sldId="773"/>
        </pc:sldMkLst>
        <pc:spChg chg="del mod">
          <ac:chgData name="S Bytheway" userId="29b7b8d0-66fc-4a0f-9903-88ac16cb6ff1" providerId="ADAL" clId="{3212FE32-C517-4E52-9887-C668B1E2036F}" dt="2024-11-18T08:25:13.926" v="579" actId="21"/>
          <ac:spMkLst>
            <pc:docMk/>
            <pc:sldMk cId="439471000" sldId="773"/>
            <ac:spMk id="3" creationId="{00000000-0000-0000-0000-000000000000}"/>
          </ac:spMkLst>
        </pc:spChg>
        <pc:spChg chg="add del mod">
          <ac:chgData name="S Bytheway" userId="29b7b8d0-66fc-4a0f-9903-88ac16cb6ff1" providerId="ADAL" clId="{3212FE32-C517-4E52-9887-C668B1E2036F}" dt="2024-11-18T08:25:59.899" v="692" actId="21"/>
          <ac:spMkLst>
            <pc:docMk/>
            <pc:sldMk cId="439471000" sldId="773"/>
            <ac:spMk id="5" creationId="{84E722AC-0BBF-4751-7FC2-7511B7721503}"/>
          </ac:spMkLst>
        </pc:spChg>
        <pc:spChg chg="del mod">
          <ac:chgData name="S Bytheway" userId="29b7b8d0-66fc-4a0f-9903-88ac16cb6ff1" providerId="ADAL" clId="{3212FE32-C517-4E52-9887-C668B1E2036F}" dt="2024-11-18T08:27:32.212" v="731" actId="478"/>
          <ac:spMkLst>
            <pc:docMk/>
            <pc:sldMk cId="439471000" sldId="773"/>
            <ac:spMk id="7" creationId="{00000000-0000-0000-0000-000000000000}"/>
          </ac:spMkLst>
        </pc:spChg>
        <pc:spChg chg="del">
          <ac:chgData name="S Bytheway" userId="29b7b8d0-66fc-4a0f-9903-88ac16cb6ff1" providerId="ADAL" clId="{3212FE32-C517-4E52-9887-C668B1E2036F}" dt="2024-11-18T08:17:01.125" v="393" actId="21"/>
          <ac:spMkLst>
            <pc:docMk/>
            <pc:sldMk cId="439471000" sldId="773"/>
            <ac:spMk id="8" creationId="{84E722AC-0BBF-4751-7FC2-7511B7721503}"/>
          </ac:spMkLst>
        </pc:spChg>
        <pc:spChg chg="add del mod">
          <ac:chgData name="S Bytheway" userId="29b7b8d0-66fc-4a0f-9903-88ac16cb6ff1" providerId="ADAL" clId="{3212FE32-C517-4E52-9887-C668B1E2036F}" dt="2024-11-18T08:27:32.212" v="731" actId="478"/>
          <ac:spMkLst>
            <pc:docMk/>
            <pc:sldMk cId="439471000" sldId="773"/>
            <ac:spMk id="14" creationId="{F336095D-5A2F-97F8-0496-C6B054D4D8B6}"/>
          </ac:spMkLst>
        </pc:spChg>
        <pc:spChg chg="add mod">
          <ac:chgData name="S Bytheway" userId="29b7b8d0-66fc-4a0f-9903-88ac16cb6ff1" providerId="ADAL" clId="{3212FE32-C517-4E52-9887-C668B1E2036F}" dt="2024-11-18T08:27:39.430" v="732"/>
          <ac:spMkLst>
            <pc:docMk/>
            <pc:sldMk cId="439471000" sldId="773"/>
            <ac:spMk id="15" creationId="{479FF765-17C6-4848-16B0-71B98B8B2EDF}"/>
          </ac:spMkLst>
        </pc:spChg>
        <pc:spChg chg="add mod">
          <ac:chgData name="S Bytheway" userId="29b7b8d0-66fc-4a0f-9903-88ac16cb6ff1" providerId="ADAL" clId="{3212FE32-C517-4E52-9887-C668B1E2036F}" dt="2024-11-18T08:29:25.947" v="894" actId="20577"/>
          <ac:spMkLst>
            <pc:docMk/>
            <pc:sldMk cId="439471000" sldId="773"/>
            <ac:spMk id="16" creationId="{D8B11635-A9DA-DC2F-46DC-AE5975A5C691}"/>
          </ac:spMkLst>
        </pc:spChg>
        <pc:spChg chg="add mod">
          <ac:chgData name="S Bytheway" userId="29b7b8d0-66fc-4a0f-9903-88ac16cb6ff1" providerId="ADAL" clId="{3212FE32-C517-4E52-9887-C668B1E2036F}" dt="2024-11-18T08:45:41.583" v="990" actId="2710"/>
          <ac:spMkLst>
            <pc:docMk/>
            <pc:sldMk cId="439471000" sldId="773"/>
            <ac:spMk id="17" creationId="{68080561-3756-85E8-2B21-ADBF7C80DF9A}"/>
          </ac:spMkLst>
        </pc:spChg>
        <pc:picChg chg="del">
          <ac:chgData name="S Bytheway" userId="29b7b8d0-66fc-4a0f-9903-88ac16cb6ff1" providerId="ADAL" clId="{3212FE32-C517-4E52-9887-C668B1E2036F}" dt="2024-11-18T07:51:16.151" v="62" actId="478"/>
          <ac:picMkLst>
            <pc:docMk/>
            <pc:sldMk cId="439471000" sldId="773"/>
            <ac:picMk id="2" creationId="{CAE14CE4-D346-5776-53CF-34BA316720F4}"/>
          </ac:picMkLst>
        </pc:picChg>
        <pc:picChg chg="add del mod">
          <ac:chgData name="S Bytheway" userId="29b7b8d0-66fc-4a0f-9903-88ac16cb6ff1" providerId="ADAL" clId="{3212FE32-C517-4E52-9887-C668B1E2036F}" dt="2024-11-18T08:12:26.334" v="340" actId="478"/>
          <ac:picMkLst>
            <pc:docMk/>
            <pc:sldMk cId="439471000" sldId="773"/>
            <ac:picMk id="4" creationId="{FD19BFAB-59C7-9BB4-0471-8C0FF9BF83BC}"/>
          </ac:picMkLst>
        </pc:picChg>
        <pc:picChg chg="add del mod">
          <ac:chgData name="S Bytheway" userId="29b7b8d0-66fc-4a0f-9903-88ac16cb6ff1" providerId="ADAL" clId="{3212FE32-C517-4E52-9887-C668B1E2036F}" dt="2024-11-18T08:26:11.593" v="697" actId="21"/>
          <ac:picMkLst>
            <pc:docMk/>
            <pc:sldMk cId="439471000" sldId="773"/>
            <ac:picMk id="6" creationId="{EE597F09-33AC-8FDC-6397-7F1937B27EDC}"/>
          </ac:picMkLst>
        </pc:picChg>
        <pc:picChg chg="del">
          <ac:chgData name="S Bytheway" userId="29b7b8d0-66fc-4a0f-9903-88ac16cb6ff1" providerId="ADAL" clId="{3212FE32-C517-4E52-9887-C668B1E2036F}" dt="2024-11-18T08:17:13.665" v="398" actId="21"/>
          <ac:picMkLst>
            <pc:docMk/>
            <pc:sldMk cId="439471000" sldId="773"/>
            <ac:picMk id="9" creationId="{EE597F09-33AC-8FDC-6397-7F1937B27EDC}"/>
          </ac:picMkLst>
        </pc:picChg>
        <pc:picChg chg="del">
          <ac:chgData name="S Bytheway" userId="29b7b8d0-66fc-4a0f-9903-88ac16cb6ff1" providerId="ADAL" clId="{3212FE32-C517-4E52-9887-C668B1E2036F}" dt="2024-11-18T08:17:34.659" v="409" actId="21"/>
          <ac:picMkLst>
            <pc:docMk/>
            <pc:sldMk cId="439471000" sldId="773"/>
            <ac:picMk id="10" creationId="{81846057-CDC0-A482-4A67-F82C0E61B3BD}"/>
          </ac:picMkLst>
        </pc:picChg>
        <pc:picChg chg="del">
          <ac:chgData name="S Bytheway" userId="29b7b8d0-66fc-4a0f-9903-88ac16cb6ff1" providerId="ADAL" clId="{3212FE32-C517-4E52-9887-C668B1E2036F}" dt="2024-11-18T08:17:21.425" v="401" actId="21"/>
          <ac:picMkLst>
            <pc:docMk/>
            <pc:sldMk cId="439471000" sldId="773"/>
            <ac:picMk id="11" creationId="{8D155D81-2AD5-77FF-92E0-DED3DF3ABA6B}"/>
          </ac:picMkLst>
        </pc:picChg>
        <pc:picChg chg="add del mod">
          <ac:chgData name="S Bytheway" userId="29b7b8d0-66fc-4a0f-9903-88ac16cb6ff1" providerId="ADAL" clId="{3212FE32-C517-4E52-9887-C668B1E2036F}" dt="2024-11-18T08:26:19.024" v="700" actId="21"/>
          <ac:picMkLst>
            <pc:docMk/>
            <pc:sldMk cId="439471000" sldId="773"/>
            <ac:picMk id="12" creationId="{8D155D81-2AD5-77FF-92E0-DED3DF3ABA6B}"/>
          </ac:picMkLst>
        </pc:picChg>
        <pc:picChg chg="add del mod">
          <ac:chgData name="S Bytheway" userId="29b7b8d0-66fc-4a0f-9903-88ac16cb6ff1" providerId="ADAL" clId="{3212FE32-C517-4E52-9887-C668B1E2036F}" dt="2024-11-18T08:26:26.308" v="703" actId="21"/>
          <ac:picMkLst>
            <pc:docMk/>
            <pc:sldMk cId="439471000" sldId="773"/>
            <ac:picMk id="13" creationId="{81846057-CDC0-A482-4A67-F82C0E61B3BD}"/>
          </ac:picMkLst>
        </pc:picChg>
        <pc:picChg chg="add mod">
          <ac:chgData name="S Bytheway" userId="29b7b8d0-66fc-4a0f-9903-88ac16cb6ff1" providerId="ADAL" clId="{3212FE32-C517-4E52-9887-C668B1E2036F}" dt="2024-11-18T08:40:45.465" v="908" actId="1076"/>
          <ac:picMkLst>
            <pc:docMk/>
            <pc:sldMk cId="439471000" sldId="773"/>
            <ac:picMk id="18" creationId="{AA4DB940-FC27-F67A-F3AD-124D3BD2DE14}"/>
          </ac:picMkLst>
        </pc:picChg>
      </pc:sldChg>
      <pc:sldChg chg="modSp mod modAnim modNotesTx">
        <pc:chgData name="S Bytheway" userId="29b7b8d0-66fc-4a0f-9903-88ac16cb6ff1" providerId="ADAL" clId="{3212FE32-C517-4E52-9887-C668B1E2036F}" dt="2024-11-18T08:43:17.876" v="951" actId="14100"/>
        <pc:sldMkLst>
          <pc:docMk/>
          <pc:sldMk cId="1532375523" sldId="774"/>
        </pc:sldMkLst>
        <pc:spChg chg="mod">
          <ac:chgData name="S Bytheway" userId="29b7b8d0-66fc-4a0f-9903-88ac16cb6ff1" providerId="ADAL" clId="{3212FE32-C517-4E52-9887-C668B1E2036F}" dt="2024-11-18T08:41:25.386" v="950" actId="20577"/>
          <ac:spMkLst>
            <pc:docMk/>
            <pc:sldMk cId="1532375523" sldId="774"/>
            <ac:spMk id="13" creationId="{1C012125-2304-469B-B446-1403BBC15E53}"/>
          </ac:spMkLst>
        </pc:spChg>
        <pc:spChg chg="mod">
          <ac:chgData name="S Bytheway" userId="29b7b8d0-66fc-4a0f-9903-88ac16cb6ff1" providerId="ADAL" clId="{3212FE32-C517-4E52-9887-C668B1E2036F}" dt="2024-11-18T08:00:10.715" v="135" actId="6549"/>
          <ac:spMkLst>
            <pc:docMk/>
            <pc:sldMk cId="1532375523" sldId="774"/>
            <ac:spMk id="16" creationId="{83F179AC-C6B3-E1F4-3419-6C3C95110B72}"/>
          </ac:spMkLst>
        </pc:spChg>
        <pc:spChg chg="mod">
          <ac:chgData name="S Bytheway" userId="29b7b8d0-66fc-4a0f-9903-88ac16cb6ff1" providerId="ADAL" clId="{3212FE32-C517-4E52-9887-C668B1E2036F}" dt="2024-11-18T08:00:18.824" v="153" actId="20577"/>
          <ac:spMkLst>
            <pc:docMk/>
            <pc:sldMk cId="1532375523" sldId="774"/>
            <ac:spMk id="17" creationId="{6BD3F8DB-BECF-A7B8-4894-A41721ABDCC3}"/>
          </ac:spMkLst>
        </pc:spChg>
        <pc:spChg chg="mod">
          <ac:chgData name="S Bytheway" userId="29b7b8d0-66fc-4a0f-9903-88ac16cb6ff1" providerId="ADAL" clId="{3212FE32-C517-4E52-9887-C668B1E2036F}" dt="2024-11-18T08:00:52.228" v="230" actId="20577"/>
          <ac:spMkLst>
            <pc:docMk/>
            <pc:sldMk cId="1532375523" sldId="774"/>
            <ac:spMk id="19" creationId="{160966BE-7422-5706-A114-9AF7E020C01C}"/>
          </ac:spMkLst>
        </pc:spChg>
        <pc:picChg chg="mod">
          <ac:chgData name="S Bytheway" userId="29b7b8d0-66fc-4a0f-9903-88ac16cb6ff1" providerId="ADAL" clId="{3212FE32-C517-4E52-9887-C668B1E2036F}" dt="2024-11-18T08:43:17.876" v="951" actId="14100"/>
          <ac:picMkLst>
            <pc:docMk/>
            <pc:sldMk cId="1532375523" sldId="774"/>
            <ac:picMk id="12" creationId="{9C0963CF-386C-E124-AD99-549CC2974825}"/>
          </ac:picMkLst>
        </pc:picChg>
      </pc:sldChg>
      <pc:sldChg chg="addSp delSp modSp new mod delAnim modAnim">
        <pc:chgData name="S Bytheway" userId="29b7b8d0-66fc-4a0f-9903-88ac16cb6ff1" providerId="ADAL" clId="{3212FE32-C517-4E52-9887-C668B1E2036F}" dt="2024-11-18T08:45:19.176" v="988" actId="1076"/>
        <pc:sldMkLst>
          <pc:docMk/>
          <pc:sldMk cId="462669372" sldId="775"/>
        </pc:sldMkLst>
        <pc:spChg chg="add mod">
          <ac:chgData name="S Bytheway" userId="29b7b8d0-66fc-4a0f-9903-88ac16cb6ff1" providerId="ADAL" clId="{3212FE32-C517-4E52-9887-C668B1E2036F}" dt="2024-11-18T08:14:51.277" v="357"/>
          <ac:spMkLst>
            <pc:docMk/>
            <pc:sldMk cId="462669372" sldId="775"/>
            <ac:spMk id="2" creationId="{0C048575-F4A5-2300-B01D-C52D6259BB9A}"/>
          </ac:spMkLst>
        </pc:spChg>
        <pc:spChg chg="add mod">
          <ac:chgData name="S Bytheway" userId="29b7b8d0-66fc-4a0f-9903-88ac16cb6ff1" providerId="ADAL" clId="{3212FE32-C517-4E52-9887-C668B1E2036F}" dt="2024-11-18T08:18:53.463" v="458"/>
          <ac:spMkLst>
            <pc:docMk/>
            <pc:sldMk cId="462669372" sldId="775"/>
            <ac:spMk id="3" creationId="{BB2547A4-BD54-C178-F8F8-AEEF419DF054}"/>
          </ac:spMkLst>
        </pc:spChg>
        <pc:spChg chg="add del mod">
          <ac:chgData name="S Bytheway" userId="29b7b8d0-66fc-4a0f-9903-88ac16cb6ff1" providerId="ADAL" clId="{3212FE32-C517-4E52-9887-C668B1E2036F}" dt="2024-11-18T08:21:47.706" v="532" actId="21"/>
          <ac:spMkLst>
            <pc:docMk/>
            <pc:sldMk cId="462669372" sldId="775"/>
            <ac:spMk id="4" creationId="{299DDCE3-62D1-4702-2768-2237530F1ABB}"/>
          </ac:spMkLst>
        </pc:spChg>
        <pc:spChg chg="add del mod">
          <ac:chgData name="S Bytheway" userId="29b7b8d0-66fc-4a0f-9903-88ac16cb6ff1" providerId="ADAL" clId="{3212FE32-C517-4E52-9887-C668B1E2036F}" dt="2024-11-18T08:23:07.409" v="549" actId="21"/>
          <ac:spMkLst>
            <pc:docMk/>
            <pc:sldMk cId="462669372" sldId="775"/>
            <ac:spMk id="6" creationId="{0FC60F9C-00F3-0125-6327-0AD5E5D9FDC5}"/>
          </ac:spMkLst>
        </pc:spChg>
        <pc:spChg chg="add mod">
          <ac:chgData name="S Bytheway" userId="29b7b8d0-66fc-4a0f-9903-88ac16cb6ff1" providerId="ADAL" clId="{3212FE32-C517-4E52-9887-C668B1E2036F}" dt="2024-11-18T08:45:15.468" v="987" actId="14100"/>
          <ac:spMkLst>
            <pc:docMk/>
            <pc:sldMk cId="462669372" sldId="775"/>
            <ac:spMk id="9" creationId="{59772B83-18AA-C5F4-8B0B-EAA7D4D87BF4}"/>
          </ac:spMkLst>
        </pc:spChg>
        <pc:spChg chg="add del mod">
          <ac:chgData name="S Bytheway" userId="29b7b8d0-66fc-4a0f-9903-88ac16cb6ff1" providerId="ADAL" clId="{3212FE32-C517-4E52-9887-C668B1E2036F}" dt="2024-11-18T08:25:08.414" v="578"/>
          <ac:spMkLst>
            <pc:docMk/>
            <pc:sldMk cId="462669372" sldId="775"/>
            <ac:spMk id="10" creationId="{3550EF00-DE29-FBD8-7274-543B47A62488}"/>
          </ac:spMkLst>
        </pc:spChg>
        <pc:spChg chg="add mod">
          <ac:chgData name="S Bytheway" userId="29b7b8d0-66fc-4a0f-9903-88ac16cb6ff1" providerId="ADAL" clId="{3212FE32-C517-4E52-9887-C668B1E2036F}" dt="2024-11-18T08:25:50.029" v="690" actId="14100"/>
          <ac:spMkLst>
            <pc:docMk/>
            <pc:sldMk cId="462669372" sldId="775"/>
            <ac:spMk id="11" creationId="{00000000-0000-0000-0000-000000000000}"/>
          </ac:spMkLst>
        </pc:spChg>
        <pc:spChg chg="add mod">
          <ac:chgData name="S Bytheway" userId="29b7b8d0-66fc-4a0f-9903-88ac16cb6ff1" providerId="ADAL" clId="{3212FE32-C517-4E52-9887-C668B1E2036F}" dt="2024-11-18T08:45:09.123" v="983" actId="1076"/>
          <ac:spMkLst>
            <pc:docMk/>
            <pc:sldMk cId="462669372" sldId="775"/>
            <ac:spMk id="12" creationId="{84E722AC-0BBF-4751-7FC2-7511B7721503}"/>
          </ac:spMkLst>
        </pc:spChg>
        <pc:picChg chg="add del mod ord">
          <ac:chgData name="S Bytheway" userId="29b7b8d0-66fc-4a0f-9903-88ac16cb6ff1" providerId="ADAL" clId="{3212FE32-C517-4E52-9887-C668B1E2036F}" dt="2024-11-18T08:23:17.125" v="552" actId="21"/>
          <ac:picMkLst>
            <pc:docMk/>
            <pc:sldMk cId="462669372" sldId="775"/>
            <ac:picMk id="5" creationId="{ADE28C6F-C82C-62AC-CA37-405B27B2F108}"/>
          </ac:picMkLst>
        </pc:picChg>
        <pc:picChg chg="add mod">
          <ac:chgData name="S Bytheway" userId="29b7b8d0-66fc-4a0f-9903-88ac16cb6ff1" providerId="ADAL" clId="{3212FE32-C517-4E52-9887-C668B1E2036F}" dt="2024-11-18T08:45:19.176" v="988" actId="1076"/>
          <ac:picMkLst>
            <pc:docMk/>
            <pc:sldMk cId="462669372" sldId="775"/>
            <ac:picMk id="7" creationId="{CA67822E-7554-5273-D4F3-17BCF99BC47F}"/>
          </ac:picMkLst>
        </pc:picChg>
        <pc:picChg chg="add mod">
          <ac:chgData name="S Bytheway" userId="29b7b8d0-66fc-4a0f-9903-88ac16cb6ff1" providerId="ADAL" clId="{3212FE32-C517-4E52-9887-C668B1E2036F}" dt="2024-11-18T08:45:10.538" v="984" actId="1076"/>
          <ac:picMkLst>
            <pc:docMk/>
            <pc:sldMk cId="462669372" sldId="775"/>
            <ac:picMk id="13" creationId="{EE597F09-33AC-8FDC-6397-7F1937B27EDC}"/>
          </ac:picMkLst>
        </pc:picChg>
        <pc:picChg chg="add mod">
          <ac:chgData name="S Bytheway" userId="29b7b8d0-66fc-4a0f-9903-88ac16cb6ff1" providerId="ADAL" clId="{3212FE32-C517-4E52-9887-C668B1E2036F}" dt="2024-11-18T08:45:11.727" v="985" actId="1076"/>
          <ac:picMkLst>
            <pc:docMk/>
            <pc:sldMk cId="462669372" sldId="775"/>
            <ac:picMk id="14" creationId="{8D155D81-2AD5-77FF-92E0-DED3DF3ABA6B}"/>
          </ac:picMkLst>
        </pc:picChg>
        <pc:picChg chg="add mod">
          <ac:chgData name="S Bytheway" userId="29b7b8d0-66fc-4a0f-9903-88ac16cb6ff1" providerId="ADAL" clId="{3212FE32-C517-4E52-9887-C668B1E2036F}" dt="2024-11-18T08:45:13.448" v="986" actId="1076"/>
          <ac:picMkLst>
            <pc:docMk/>
            <pc:sldMk cId="462669372" sldId="775"/>
            <ac:picMk id="15" creationId="{81846057-CDC0-A482-4A67-F82C0E61B3BD}"/>
          </ac:picMkLst>
        </pc:picChg>
      </pc:sldChg>
      <pc:sldChg chg="new del">
        <pc:chgData name="S Bytheway" userId="29b7b8d0-66fc-4a0f-9903-88ac16cb6ff1" providerId="ADAL" clId="{3212FE32-C517-4E52-9887-C668B1E2036F}" dt="2024-11-18T08:13:19.640" v="344" actId="47"/>
        <pc:sldMkLst>
          <pc:docMk/>
          <pc:sldMk cId="3374936977" sldId="775"/>
        </pc:sldMkLst>
      </pc:sldChg>
      <pc:sldChg chg="addSp delSp modSp new mod modAnim">
        <pc:chgData name="S Bytheway" userId="29b7b8d0-66fc-4a0f-9903-88ac16cb6ff1" providerId="ADAL" clId="{3212FE32-C517-4E52-9887-C668B1E2036F}" dt="2024-11-18T08:44:06.032" v="966" actId="14100"/>
        <pc:sldMkLst>
          <pc:docMk/>
          <pc:sldMk cId="624050943" sldId="776"/>
        </pc:sldMkLst>
        <pc:spChg chg="add mod">
          <ac:chgData name="S Bytheway" userId="29b7b8d0-66fc-4a0f-9903-88ac16cb6ff1" providerId="ADAL" clId="{3212FE32-C517-4E52-9887-C668B1E2036F}" dt="2024-11-18T08:15:06.777" v="359"/>
          <ac:spMkLst>
            <pc:docMk/>
            <pc:sldMk cId="624050943" sldId="776"/>
            <ac:spMk id="2" creationId="{380562C1-78FC-3B0F-6277-64C0488E1A53}"/>
          </ac:spMkLst>
        </pc:spChg>
        <pc:spChg chg="add mod">
          <ac:chgData name="S Bytheway" userId="29b7b8d0-66fc-4a0f-9903-88ac16cb6ff1" providerId="ADAL" clId="{3212FE32-C517-4E52-9887-C668B1E2036F}" dt="2024-11-18T08:15:13.365" v="360"/>
          <ac:spMkLst>
            <pc:docMk/>
            <pc:sldMk cId="624050943" sldId="776"/>
            <ac:spMk id="3" creationId="{91C8451F-9A2E-12E6-C503-DD0EEA886D78}"/>
          </ac:spMkLst>
        </pc:spChg>
        <pc:spChg chg="add mod">
          <ac:chgData name="S Bytheway" userId="29b7b8d0-66fc-4a0f-9903-88ac16cb6ff1" providerId="ADAL" clId="{3212FE32-C517-4E52-9887-C668B1E2036F}" dt="2024-11-18T08:15:22.516" v="361"/>
          <ac:spMkLst>
            <pc:docMk/>
            <pc:sldMk cId="624050943" sldId="776"/>
            <ac:spMk id="4" creationId="{BDA719B7-CD4B-E21E-6DB8-7AAA0A42697D}"/>
          </ac:spMkLst>
        </pc:spChg>
        <pc:spChg chg="add mod">
          <ac:chgData name="S Bytheway" userId="29b7b8d0-66fc-4a0f-9903-88ac16cb6ff1" providerId="ADAL" clId="{3212FE32-C517-4E52-9887-C668B1E2036F}" dt="2024-11-18T08:16:12.585" v="378" actId="113"/>
          <ac:spMkLst>
            <pc:docMk/>
            <pc:sldMk cId="624050943" sldId="776"/>
            <ac:spMk id="7" creationId="{06C56809-B310-D4FB-3143-2A7EFF04A13A}"/>
          </ac:spMkLst>
        </pc:spChg>
        <pc:spChg chg="add del mod">
          <ac:chgData name="S Bytheway" userId="29b7b8d0-66fc-4a0f-9903-88ac16cb6ff1" providerId="ADAL" clId="{3212FE32-C517-4E52-9887-C668B1E2036F}" dt="2024-11-18T08:16:48.342" v="388" actId="478"/>
          <ac:spMkLst>
            <pc:docMk/>
            <pc:sldMk cId="624050943" sldId="776"/>
            <ac:spMk id="8" creationId="{0794B7B7-A777-925A-B2D8-FE9CEE13B98C}"/>
          </ac:spMkLst>
        </pc:spChg>
        <pc:spChg chg="add del mod">
          <ac:chgData name="S Bytheway" userId="29b7b8d0-66fc-4a0f-9903-88ac16cb6ff1" providerId="ADAL" clId="{3212FE32-C517-4E52-9887-C668B1E2036F}" dt="2024-11-18T08:21:11.640" v="523" actId="21"/>
          <ac:spMkLst>
            <pc:docMk/>
            <pc:sldMk cId="624050943" sldId="776"/>
            <ac:spMk id="9" creationId="{84E722AC-0BBF-4751-7FC2-7511B7721503}"/>
          </ac:spMkLst>
        </pc:spChg>
        <pc:spChg chg="add mod">
          <ac:chgData name="S Bytheway" userId="29b7b8d0-66fc-4a0f-9903-88ac16cb6ff1" providerId="ADAL" clId="{3212FE32-C517-4E52-9887-C668B1E2036F}" dt="2024-11-18T08:23:29.636" v="556" actId="1076"/>
          <ac:spMkLst>
            <pc:docMk/>
            <pc:sldMk cId="624050943" sldId="776"/>
            <ac:spMk id="13" creationId="{299DDCE3-62D1-4702-2768-2237530F1ABB}"/>
          </ac:spMkLst>
        </pc:spChg>
        <pc:spChg chg="add del mod">
          <ac:chgData name="S Bytheway" userId="29b7b8d0-66fc-4a0f-9903-88ac16cb6ff1" providerId="ADAL" clId="{3212FE32-C517-4E52-9887-C668B1E2036F}" dt="2024-11-18T08:44:02.799" v="965" actId="1076"/>
          <ac:spMkLst>
            <pc:docMk/>
            <pc:sldMk cId="624050943" sldId="776"/>
            <ac:spMk id="14" creationId="{0FC60F9C-00F3-0125-6327-0AD5E5D9FDC5}"/>
          </ac:spMkLst>
        </pc:spChg>
        <pc:picChg chg="add mod">
          <ac:chgData name="S Bytheway" userId="29b7b8d0-66fc-4a0f-9903-88ac16cb6ff1" providerId="ADAL" clId="{3212FE32-C517-4E52-9887-C668B1E2036F}" dt="2024-11-18T08:23:03.612" v="548" actId="1076"/>
          <ac:picMkLst>
            <pc:docMk/>
            <pc:sldMk cId="624050943" sldId="776"/>
            <ac:picMk id="5" creationId="{0B0E7B0D-26A1-D5A6-02D6-56BC40F8BE16}"/>
          </ac:picMkLst>
        </pc:picChg>
        <pc:picChg chg="add mod">
          <ac:chgData name="S Bytheway" userId="29b7b8d0-66fc-4a0f-9903-88ac16cb6ff1" providerId="ADAL" clId="{3212FE32-C517-4E52-9887-C668B1E2036F}" dt="2024-11-18T08:22:35.730" v="545" actId="14100"/>
          <ac:picMkLst>
            <pc:docMk/>
            <pc:sldMk cId="624050943" sldId="776"/>
            <ac:picMk id="6" creationId="{39895581-9EA6-9F07-0863-6D3EB1ECA0A8}"/>
          </ac:picMkLst>
        </pc:picChg>
        <pc:picChg chg="add del mod">
          <ac:chgData name="S Bytheway" userId="29b7b8d0-66fc-4a0f-9903-88ac16cb6ff1" providerId="ADAL" clId="{3212FE32-C517-4E52-9887-C668B1E2036F}" dt="2024-11-18T08:21:17.266" v="525" actId="21"/>
          <ac:picMkLst>
            <pc:docMk/>
            <pc:sldMk cId="624050943" sldId="776"/>
            <ac:picMk id="10" creationId="{EE597F09-33AC-8FDC-6397-7F1937B27EDC}"/>
          </ac:picMkLst>
        </pc:picChg>
        <pc:picChg chg="add del mod">
          <ac:chgData name="S Bytheway" userId="29b7b8d0-66fc-4a0f-9903-88ac16cb6ff1" providerId="ADAL" clId="{3212FE32-C517-4E52-9887-C668B1E2036F}" dt="2024-11-18T08:21:27.972" v="528" actId="21"/>
          <ac:picMkLst>
            <pc:docMk/>
            <pc:sldMk cId="624050943" sldId="776"/>
            <ac:picMk id="11" creationId="{8D155D81-2AD5-77FF-92E0-DED3DF3ABA6B}"/>
          </ac:picMkLst>
        </pc:picChg>
        <pc:picChg chg="add del mod">
          <ac:chgData name="S Bytheway" userId="29b7b8d0-66fc-4a0f-9903-88ac16cb6ff1" providerId="ADAL" clId="{3212FE32-C517-4E52-9887-C668B1E2036F}" dt="2024-11-18T08:21:35.277" v="530" actId="21"/>
          <ac:picMkLst>
            <pc:docMk/>
            <pc:sldMk cId="624050943" sldId="776"/>
            <ac:picMk id="12" creationId="{81846057-CDC0-A482-4A67-F82C0E61B3BD}"/>
          </ac:picMkLst>
        </pc:picChg>
        <pc:picChg chg="add mod">
          <ac:chgData name="S Bytheway" userId="29b7b8d0-66fc-4a0f-9903-88ac16cb6ff1" providerId="ADAL" clId="{3212FE32-C517-4E52-9887-C668B1E2036F}" dt="2024-11-18T08:44:06.032" v="966" actId="14100"/>
          <ac:picMkLst>
            <pc:docMk/>
            <pc:sldMk cId="624050943" sldId="776"/>
            <ac:picMk id="15" creationId="{ADE28C6F-C82C-62AC-CA37-405B27B2F108}"/>
          </ac:picMkLst>
        </pc:picChg>
        <pc:picChg chg="add mod">
          <ac:chgData name="S Bytheway" userId="29b7b8d0-66fc-4a0f-9903-88ac16cb6ff1" providerId="ADAL" clId="{3212FE32-C517-4E52-9887-C668B1E2036F}" dt="2024-11-18T08:43:37.448" v="955"/>
          <ac:picMkLst>
            <pc:docMk/>
            <pc:sldMk cId="624050943" sldId="776"/>
            <ac:picMk id="16" creationId="{9B461DF6-4894-FE8A-D7B7-53D8EBB9609D}"/>
          </ac:picMkLst>
        </pc:picChg>
      </pc:sldChg>
      <pc:sldMasterChg chg="delSldLayout">
        <pc:chgData name="S Bytheway" userId="29b7b8d0-66fc-4a0f-9903-88ac16cb6ff1" providerId="ADAL" clId="{3212FE32-C517-4E52-9887-C668B1E2036F}" dt="2024-11-18T08:40:39.866" v="906" actId="47"/>
        <pc:sldMasterMkLst>
          <pc:docMk/>
          <pc:sldMasterMk cId="3209548525" sldId="2147483764"/>
        </pc:sldMasterMkLst>
        <pc:sldLayoutChg chg="del">
          <pc:chgData name="S Bytheway" userId="29b7b8d0-66fc-4a0f-9903-88ac16cb6ff1" providerId="ADAL" clId="{3212FE32-C517-4E52-9887-C668B1E2036F}" dt="2024-11-18T08:40:39.866" v="906" actId="47"/>
          <pc:sldLayoutMkLst>
            <pc:docMk/>
            <pc:sldMasterMk cId="3209548525" sldId="2147483764"/>
            <pc:sldLayoutMk cId="1054222467" sldId="2147483776"/>
          </pc:sldLayoutMkLst>
        </pc:sldLayoutChg>
        <pc:sldLayoutChg chg="del">
          <pc:chgData name="S Bytheway" userId="29b7b8d0-66fc-4a0f-9903-88ac16cb6ff1" providerId="ADAL" clId="{3212FE32-C517-4E52-9887-C668B1E2036F}" dt="2024-11-18T08:16:52.030" v="390" actId="47"/>
          <pc:sldLayoutMkLst>
            <pc:docMk/>
            <pc:sldMasterMk cId="3209548525" sldId="2147483764"/>
            <pc:sldLayoutMk cId="4086275080" sldId="2147483776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11/18/2024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oursera.org/articles/creative-jobs" TargetMode="External"/><Relationship Id="rId3" Type="http://schemas.openxmlformats.org/officeDocument/2006/relationships/hyperlink" Target="https://productsofdesign.sva.edu/blog/high-paying-careers-for-creative-people" TargetMode="External"/><Relationship Id="rId7" Type="http://schemas.openxmlformats.org/officeDocument/2006/relationships/hyperlink" Target="https://britishstylesociety.uk/pros-and-cons-to-life-in-the-creative-industries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insightglobal.com/blog/best-jobs-for-creative-people/" TargetMode="External"/><Relationship Id="rId5" Type="http://schemas.openxmlformats.org/officeDocument/2006/relationships/hyperlink" Target="https://bing.com/search?q=top+6+benefits+of+having+a+creative+career" TargetMode="External"/><Relationship Id="rId4" Type="http://schemas.openxmlformats.org/officeDocument/2006/relationships/hyperlink" Target="https://www.themuse.com/advice/high-paying-creative-jobs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and tech, healthcare, aviation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Doctor, Police Officer, illustrator, engineer, fashion designer, photographer 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Chemist, Police,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forensics,biologist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tatoo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artist, fire fighter,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uber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driver 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Stuntman, Food taster, tree surgeon, zookeeper, lawyer, RAF pilot, foster carer, 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Psychologist (any) - Police - The Beauty Industry - Marketing Industry - Mechanical Engineering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Footballers, Lawyers, Bricklaying/ trade work, Astronaut/ work for NASA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Astronaut, Therapist,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Pediatric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Surgeon, Social Worker, Police Officer, Football Referee, Physio, Mechanic, Forensic Psychologist 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Something to do with the music industry.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engineering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Catering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Engineering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Fire fighters, engineering, interior designer, mechanic, detective, lawyer, psychiatrist, footballer, therapist, palaeontologist 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Lawyer, Cyber Security, Builder, Butcher, Farmer, Chef, Hospitals</a:t>
            </a:r>
            <a:r>
              <a:rPr lang="en-GB" dirty="0"/>
              <a:t>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Sports, Veterinary nursing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+mj-lt"/>
              <a:buNone/>
            </a:pPr>
            <a:r>
              <a:rPr lang="en-GB" dirty="0"/>
              <a:t>Benefits of Creative Careers</a:t>
            </a:r>
          </a:p>
          <a:p>
            <a:pPr>
              <a:buFont typeface="+mj-lt"/>
              <a:buNone/>
            </a:pPr>
            <a:endParaRPr lang="en-GB" dirty="0"/>
          </a:p>
          <a:p>
            <a:r>
              <a:rPr lang="en-GB" dirty="0">
                <a:effectLst/>
              </a:rPr>
              <a:t>Sure! Here are the top 6 benefits of having a creative career: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Personal </a:t>
            </a:r>
            <a:r>
              <a:rPr lang="en-GB" b="1" dirty="0" err="1">
                <a:effectLst/>
                <a:hlinkClick r:id="rId3"/>
              </a:rPr>
              <a:t>Fulfillment</a:t>
            </a:r>
            <a:r>
              <a:rPr lang="en-GB" dirty="0">
                <a:effectLst/>
                <a:hlinkClick r:id="rId3"/>
              </a:rPr>
              <a:t>: Engaging in creative work allows you to express yourself and pursue your passions, leading to greater job satisfaction and personal fulfillment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Variety and Flexibility</a:t>
            </a:r>
            <a:r>
              <a:rPr lang="en-GB" dirty="0">
                <a:effectLst/>
              </a:rPr>
              <a:t>: Creative careers often offer a variety of tasks and projects, ensuring that no two days are the same. </a:t>
            </a:r>
            <a:r>
              <a:rPr lang="en-GB" dirty="0">
                <a:effectLst/>
                <a:hlinkClick r:id="rId3"/>
              </a:rPr>
              <a:t>Many creative roles also provide flexible working hours and environments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Collaboration Opportunities</a:t>
            </a:r>
            <a:r>
              <a:rPr lang="en-GB" dirty="0">
                <a:effectLst/>
                <a:hlinkClick r:id="rId3"/>
              </a:rPr>
              <a:t>: Working in a creative field often involves collaborating with other like-minded individuals, which can be both inspiring and enriching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Mental Health Benefits</a:t>
            </a:r>
            <a:r>
              <a:rPr lang="en-GB" dirty="0">
                <a:effectLst/>
              </a:rPr>
              <a:t>: Having a creative outlet can reduce stress and support overall mental well-being. </a:t>
            </a:r>
            <a:r>
              <a:rPr lang="en-GB" dirty="0">
                <a:effectLst/>
                <a:hlinkClick r:id="rId3"/>
              </a:rPr>
              <a:t>It helps in maintaining a healthy mind by providing a way to process emotions and experiences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</a:rPr>
              <a:t>Job Security</a:t>
            </a:r>
            <a:r>
              <a:rPr lang="en-GB" dirty="0">
                <a:effectLst/>
              </a:rPr>
              <a:t>: Creativity is a highly valued skill across many industries, leading to a higher demand for creative professionals. </a:t>
            </a:r>
            <a:r>
              <a:rPr lang="en-GB" dirty="0">
                <a:effectLst/>
                <a:hlinkClick r:id="rId3"/>
              </a:rPr>
              <a:t>This can translate to better job security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dirty="0">
                <a:effectLst/>
              </a:rPr>
              <a:t>.</a:t>
            </a:r>
          </a:p>
          <a:p>
            <a:pPr>
              <a:buFont typeface="+mj-lt"/>
              <a:buAutoNum type="arabicPeriod"/>
            </a:pPr>
            <a:r>
              <a:rPr lang="en-GB" b="1" dirty="0">
                <a:effectLst/>
                <a:hlinkClick r:id="rId3"/>
              </a:rPr>
              <a:t>Continuous Learning and Growth</a:t>
            </a:r>
            <a:r>
              <a:rPr lang="en-GB" dirty="0">
                <a:effectLst/>
                <a:hlinkClick r:id="rId3"/>
              </a:rPr>
              <a:t>: Creative careers often require you to stay updated with new trends, tools, and techniques, fostering continuous learning and professional growth</a:t>
            </a:r>
            <a:r>
              <a:rPr lang="en-GB" baseline="30000" dirty="0">
                <a:effectLst/>
                <a:hlinkClick r:id="rId3"/>
              </a:rPr>
              <a:t>1</a:t>
            </a:r>
            <a:r>
              <a:rPr lang="en-GB" dirty="0">
                <a:effectLst/>
              </a:rPr>
              <a:t>.</a:t>
            </a:r>
          </a:p>
          <a:p>
            <a:r>
              <a:rPr lang="en-GB" dirty="0">
                <a:effectLst/>
              </a:rPr>
              <a:t>Does any of these benefits resonate with you?</a:t>
            </a:r>
          </a:p>
          <a:p>
            <a:r>
              <a:rPr lang="en-GB" dirty="0">
                <a:effectLst/>
              </a:rPr>
              <a:t>Learn more</a:t>
            </a:r>
          </a:p>
          <a:p>
            <a:r>
              <a:rPr lang="en-GB" u="none" strike="noStrike" dirty="0">
                <a:effectLst/>
                <a:latin typeface="var(--cib-font-text)"/>
                <a:hlinkClick r:id="rId3"/>
              </a:rPr>
              <a:t>1productsofdesign.sva.edu</a:t>
            </a:r>
            <a:r>
              <a:rPr lang="en-GB" u="none" strike="noStrike" dirty="0">
                <a:effectLst/>
                <a:latin typeface="var(--cib-font-text)"/>
                <a:hlinkClick r:id="rId4"/>
              </a:rPr>
              <a:t>2themuse.com</a:t>
            </a:r>
            <a:r>
              <a:rPr lang="en-GB" u="none" strike="noStrike" dirty="0">
                <a:effectLst/>
                <a:latin typeface="var(--cib-font-text)"/>
                <a:hlinkClick r:id="rId5"/>
              </a:rPr>
              <a:t>3bing.com</a:t>
            </a:r>
            <a:r>
              <a:rPr lang="en-GB" u="none" strike="noStrike" dirty="0">
                <a:effectLst/>
                <a:latin typeface="var(--cib-font-text)"/>
                <a:hlinkClick r:id="rId6"/>
              </a:rPr>
              <a:t>4insightglobal.com</a:t>
            </a:r>
            <a:r>
              <a:rPr lang="en-GB" u="none" strike="noStrike" dirty="0">
                <a:effectLst/>
                <a:latin typeface="var(--cib-font-text)"/>
                <a:hlinkClick r:id="rId7"/>
              </a:rPr>
              <a:t>5britishstylesociety.uk</a:t>
            </a:r>
            <a:r>
              <a:rPr lang="en-GB" u="none" strike="noStrike" dirty="0">
                <a:effectLst/>
                <a:latin typeface="var(--cib-font-text)"/>
                <a:hlinkClick r:id="rId8"/>
              </a:rPr>
              <a:t>6coursera.org</a:t>
            </a:r>
            <a:br>
              <a:rPr lang="en-GB" dirty="0">
                <a:effectLst/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8477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36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52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player.vimeo.com/video/873344882?app_id=122963" TargetMode="External"/><Relationship Id="rId6" Type="http://schemas.openxmlformats.org/officeDocument/2006/relationships/image" Target="../media/image3.jp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player.vimeo.com/video/873334852?app_id=122963" TargetMode="Externa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7" y="-5643714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577975" y="3429000"/>
            <a:ext cx="5121786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Costume Designer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4472C4"/>
                </a:solidFill>
                <a:latin typeface="Calibri Light"/>
              </a:rPr>
              <a:t>#CreativeCareersWeek </a:t>
            </a: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 </a:t>
            </a: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8407D9E1-3BA7-33A1-277B-9C535197D91A}"/>
              </a:ext>
            </a:extLst>
          </p:cNvPr>
          <p:cNvSpPr txBox="1">
            <a:spLocks/>
          </p:cNvSpPr>
          <p:nvPr/>
        </p:nvSpPr>
        <p:spPr>
          <a:xfrm>
            <a:off x="-426720" y="-45801"/>
            <a:ext cx="9204960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Crafts, Fashion and Textiles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77221BC-8896-51AD-FFA6-861E800090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545" y="1355097"/>
            <a:ext cx="4808216" cy="1647146"/>
          </a:xfrm>
          <a:prstGeom prst="rect">
            <a:avLst/>
          </a:prstGeom>
        </p:spPr>
      </p:pic>
      <p:pic>
        <p:nvPicPr>
          <p:cNvPr id="9" name="Picture Placeholder 5">
            <a:extLst>
              <a:ext uri="{FF2B5EF4-FFF2-40B4-BE49-F238E27FC236}">
                <a16:creationId xmlns:a16="http://schemas.microsoft.com/office/drawing/2014/main" id="{65A4E004-DEB9-6262-1F23-311632F60C0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08624" y="2743200"/>
            <a:ext cx="3970016" cy="4114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B6D771B-669D-0F2C-EDEA-9F4298DAF119}"/>
              </a:ext>
            </a:extLst>
          </p:cNvPr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C0963CF-386C-E124-AD99-549CC29748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399" y="1130390"/>
            <a:ext cx="1274701" cy="12053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C012125-2304-469B-B446-1403BBC15E53}"/>
              </a:ext>
            </a:extLst>
          </p:cNvPr>
          <p:cNvSpPr txBox="1"/>
          <p:nvPr/>
        </p:nvSpPr>
        <p:spPr>
          <a:xfrm>
            <a:off x="171918" y="71753"/>
            <a:ext cx="6305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Why a Creative Career?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B938259-FDDF-B5FC-DD62-A377A85CEA0C}"/>
              </a:ext>
            </a:extLst>
          </p:cNvPr>
          <p:cNvSpPr/>
          <p:nvPr/>
        </p:nvSpPr>
        <p:spPr>
          <a:xfrm>
            <a:off x="411046" y="1611127"/>
            <a:ext cx="2777924" cy="1782501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Diverse Sectors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4738961-2AFD-2525-3139-00941FD3F32D}"/>
              </a:ext>
            </a:extLst>
          </p:cNvPr>
          <p:cNvSpPr/>
          <p:nvPr/>
        </p:nvSpPr>
        <p:spPr>
          <a:xfrm>
            <a:off x="4173448" y="1641913"/>
            <a:ext cx="2777924" cy="1782501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Growing Demand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3F179AC-C6B3-E1F4-3419-6C3C95110B72}"/>
              </a:ext>
            </a:extLst>
          </p:cNvPr>
          <p:cNvSpPr/>
          <p:nvPr/>
        </p:nvSpPr>
        <p:spPr>
          <a:xfrm>
            <a:off x="7728364" y="1611127"/>
            <a:ext cx="2777924" cy="1782501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Variety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6BD3F8DB-BECF-A7B8-4894-A41721ABDCC3}"/>
              </a:ext>
            </a:extLst>
          </p:cNvPr>
          <p:cNvSpPr/>
          <p:nvPr/>
        </p:nvSpPr>
        <p:spPr>
          <a:xfrm>
            <a:off x="411046" y="3867942"/>
            <a:ext cx="2777924" cy="1782501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Flexibility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8E4AF69E-A1B4-1063-998D-24BEF2166EB4}"/>
              </a:ext>
            </a:extLst>
          </p:cNvPr>
          <p:cNvSpPr/>
          <p:nvPr/>
        </p:nvSpPr>
        <p:spPr>
          <a:xfrm>
            <a:off x="4173448" y="3867941"/>
            <a:ext cx="2777924" cy="1782501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Skill Development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160966BE-7422-5706-A114-9AF7E020C01C}"/>
              </a:ext>
            </a:extLst>
          </p:cNvPr>
          <p:cNvSpPr/>
          <p:nvPr/>
        </p:nvSpPr>
        <p:spPr>
          <a:xfrm>
            <a:off x="7740157" y="3945109"/>
            <a:ext cx="2777924" cy="1782501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Mental Health </a:t>
            </a:r>
          </a:p>
        </p:txBody>
      </p:sp>
    </p:spTree>
    <p:extLst>
      <p:ext uri="{BB962C8B-B14F-4D97-AF65-F5344CB8AC3E}">
        <p14:creationId xmlns:p14="http://schemas.microsoft.com/office/powerpoint/2010/main" val="1532375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8DA9B15F-CFC1-F89E-DE2C-208AD5343D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113"/>
            <a:ext cx="5913120" cy="684488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11E7419-3233-6052-9969-F820351598CE}"/>
              </a:ext>
            </a:extLst>
          </p:cNvPr>
          <p:cNvSpPr txBox="1"/>
          <p:nvPr/>
        </p:nvSpPr>
        <p:spPr>
          <a:xfrm>
            <a:off x="5913120" y="66017"/>
            <a:ext cx="6168652" cy="35394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ea typeface="+mn-lt"/>
                <a:cs typeface="+mn-lt"/>
              </a:rPr>
              <a:t>Costume design</a:t>
            </a:r>
            <a:r>
              <a:rPr lang="en-GB" sz="1400" dirty="0">
                <a:ea typeface="+mn-lt"/>
                <a:cs typeface="+mn-lt"/>
              </a:rPr>
              <a:t> is the creation of clothing for the overall appearance of a character or performer. Costume may refer to the style of dress particular to a nation, a class, or a period.</a:t>
            </a:r>
          </a:p>
          <a:p>
            <a:endParaRPr lang="en-GB" sz="1400" dirty="0">
              <a:ea typeface="+mn-lt"/>
              <a:cs typeface="+mn-lt"/>
            </a:endParaRPr>
          </a:p>
          <a:p>
            <a:r>
              <a:rPr lang="en-GB" sz="1400" dirty="0">
                <a:ea typeface="+mn-lt"/>
                <a:cs typeface="+mn-lt"/>
              </a:rPr>
              <a:t>In many cases, it may contribute to the fullness of the artistic, visual world which is unique to a particular theatrical or cinematic production. The most basic designs are produced to denote status, provide protection or modesty, or provide visual interest to a character. </a:t>
            </a:r>
          </a:p>
          <a:p>
            <a:endParaRPr lang="en-GB" sz="1400" dirty="0">
              <a:ea typeface="+mn-lt"/>
              <a:cs typeface="+mn-lt"/>
            </a:endParaRPr>
          </a:p>
          <a:p>
            <a:r>
              <a:rPr lang="en-GB" sz="1400" dirty="0">
                <a:ea typeface="+mn-lt"/>
                <a:cs typeface="+mn-lt"/>
              </a:rPr>
              <a:t>Costumes may be for a theatre, cinema, musical performance, parties, or other events. Costume design should not be confused with costume coordination which merely involves altering existing clothing, although both create stage clothes.</a:t>
            </a:r>
          </a:p>
          <a:p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There are four types of costumes that are used in theatrical design: Historical, Fantastical, Dance, and Modern.</a:t>
            </a:r>
            <a:endParaRPr lang="en-GB" sz="1400" dirty="0"/>
          </a:p>
          <a:p>
            <a:pPr algn="l"/>
            <a:endParaRPr lang="en-GB" sz="1400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382EDCEF-E8F0-E2E3-6D00-459B2A439DAB}"/>
              </a:ext>
            </a:extLst>
          </p:cNvPr>
          <p:cNvSpPr txBox="1">
            <a:spLocks/>
          </p:cNvSpPr>
          <p:nvPr/>
        </p:nvSpPr>
        <p:spPr>
          <a:xfrm>
            <a:off x="7221986" y="3968362"/>
            <a:ext cx="3550920" cy="22601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latin typeface="+mj-lt"/>
              </a:rPr>
              <a:t>3m+ people </a:t>
            </a:r>
            <a:r>
              <a:rPr lang="en-GB" sz="2400" dirty="0"/>
              <a:t>work in creative industries – </a:t>
            </a:r>
            <a:r>
              <a:rPr lang="en-GB" sz="2400" dirty="0">
                <a:latin typeface="+mj-lt"/>
              </a:rPr>
              <a:t>1 in 11 jobs </a:t>
            </a:r>
            <a:r>
              <a:rPr lang="en-GB" sz="2400" dirty="0"/>
              <a:t>across the UK</a:t>
            </a:r>
          </a:p>
          <a:p>
            <a:pPr marL="0" indent="0">
              <a:buNone/>
            </a:pPr>
            <a:r>
              <a:rPr lang="en-GB" sz="2400" b="1" dirty="0"/>
              <a:t>87% </a:t>
            </a:r>
            <a:r>
              <a:rPr lang="en-GB" sz="2400" dirty="0"/>
              <a:t>of creative jobs are at low or no risk of automation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1C8451F-9A2E-12E6-C503-DD0EEA886D78}"/>
              </a:ext>
            </a:extLst>
          </p:cNvPr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Online Media 5" title="Meet Alice Buckingham">
            <a:hlinkClick r:id="" action="ppaction://media"/>
            <a:extLst>
              <a:ext uri="{FF2B5EF4-FFF2-40B4-BE49-F238E27FC236}">
                <a16:creationId xmlns:a16="http://schemas.microsoft.com/office/drawing/2014/main" id="{39895581-9EA6-9F07-0863-6D3EB1ECA0A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70635" y="1192211"/>
            <a:ext cx="3970300" cy="2236789"/>
          </a:xfrm>
          <a:prstGeom prst="rect">
            <a:avLst/>
          </a:prstGeom>
        </p:spPr>
      </p:pic>
      <p:pic>
        <p:nvPicPr>
          <p:cNvPr id="5" name="Picture Placeholder 5">
            <a:extLst>
              <a:ext uri="{FF2B5EF4-FFF2-40B4-BE49-F238E27FC236}">
                <a16:creationId xmlns:a16="http://schemas.microsoft.com/office/drawing/2014/main" id="{0B0E7B0D-26A1-D5A6-02D6-56BC40F8BE1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" r="51"/>
          <a:stretch/>
        </p:blipFill>
        <p:spPr>
          <a:xfrm>
            <a:off x="5473226" y="1135445"/>
            <a:ext cx="2133599" cy="2391435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06C56809-B310-D4FB-3143-2A7EFF04A13A}"/>
              </a:ext>
            </a:extLst>
          </p:cNvPr>
          <p:cNvSpPr txBox="1">
            <a:spLocks/>
          </p:cNvSpPr>
          <p:nvPr/>
        </p:nvSpPr>
        <p:spPr>
          <a:xfrm>
            <a:off x="135888" y="133154"/>
            <a:ext cx="11537951" cy="6858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Meet costume designer, Alice Buckingham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299DDCE3-62D1-4702-2768-2237530F1ABB}"/>
              </a:ext>
            </a:extLst>
          </p:cNvPr>
          <p:cNvSpPr txBox="1">
            <a:spLocks/>
          </p:cNvSpPr>
          <p:nvPr/>
        </p:nvSpPr>
        <p:spPr>
          <a:xfrm>
            <a:off x="321471" y="3766983"/>
            <a:ext cx="6993729" cy="6230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Alice has to be aware and have knowledge of many other aspects while buying or designing costumes</a:t>
            </a: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1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The Creative Director’s vision</a:t>
            </a: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1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Costume Research</a:t>
            </a: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1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Costume Maker &amp; Pattern Cutters</a:t>
            </a: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1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Wardrobe Supervisor &amp; Wardrobe Assistant</a:t>
            </a: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1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Make Up Artist  </a:t>
            </a: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1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Prop Maker &amp; Set Designer and Maker</a:t>
            </a: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GB" sz="16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The Film Crew &amp; Lighting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C60F9C-00F3-0125-6327-0AD5E5D9FDC5}"/>
              </a:ext>
            </a:extLst>
          </p:cNvPr>
          <p:cNvSpPr txBox="1"/>
          <p:nvPr/>
        </p:nvSpPr>
        <p:spPr>
          <a:xfrm>
            <a:off x="8869680" y="2887682"/>
            <a:ext cx="3322320" cy="3970318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5" name="Picture Placeholder 6">
            <a:extLst>
              <a:ext uri="{FF2B5EF4-FFF2-40B4-BE49-F238E27FC236}">
                <a16:creationId xmlns:a16="http://schemas.microsoft.com/office/drawing/2014/main" id="{ADE28C6F-C82C-62AC-CA37-405B27B2F10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30367" y="2514002"/>
            <a:ext cx="4114800" cy="4343998"/>
          </a:xfrm>
          <a:custGeom>
            <a:avLst/>
            <a:gdLst>
              <a:gd name="connsiteX0" fmla="*/ 3173496 w 4486436"/>
              <a:gd name="connsiteY0" fmla="*/ 52 h 5028603"/>
              <a:gd name="connsiteX1" fmla="*/ 4486436 w 4486436"/>
              <a:gd name="connsiteY1" fmla="*/ 291230 h 5028603"/>
              <a:gd name="connsiteX2" fmla="*/ 3375410 w 4486436"/>
              <a:gd name="connsiteY2" fmla="*/ 2383555 h 5028603"/>
              <a:gd name="connsiteX3" fmla="*/ 2528802 w 4486436"/>
              <a:gd name="connsiteY3" fmla="*/ 2632530 h 5028603"/>
              <a:gd name="connsiteX4" fmla="*/ 2650641 w 4486436"/>
              <a:gd name="connsiteY4" fmla="*/ 3748467 h 5028603"/>
              <a:gd name="connsiteX5" fmla="*/ 1970888 w 4486436"/>
              <a:gd name="connsiteY5" fmla="*/ 5028603 h 5028603"/>
              <a:gd name="connsiteX6" fmla="*/ 636743 w 4486436"/>
              <a:gd name="connsiteY6" fmla="*/ 5028603 h 5028603"/>
              <a:gd name="connsiteX7" fmla="*/ 567922 w 4486436"/>
              <a:gd name="connsiteY7" fmla="*/ 4940062 h 5028603"/>
              <a:gd name="connsiteX8" fmla="*/ 657820 w 4486436"/>
              <a:gd name="connsiteY8" fmla="*/ 1210562 h 5028603"/>
              <a:gd name="connsiteX9" fmla="*/ 3173496 w 4486436"/>
              <a:gd name="connsiteY9" fmla="*/ 52 h 5028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86436" h="5028603">
                <a:moveTo>
                  <a:pt x="3173496" y="52"/>
                </a:moveTo>
                <a:cubicBezTo>
                  <a:pt x="3615007" y="2554"/>
                  <a:pt x="4062434" y="96472"/>
                  <a:pt x="4486436" y="291230"/>
                </a:cubicBezTo>
                <a:lnTo>
                  <a:pt x="3375410" y="2383555"/>
                </a:lnTo>
                <a:cubicBezTo>
                  <a:pt x="3072157" y="2295855"/>
                  <a:pt x="2728728" y="2388308"/>
                  <a:pt x="2528802" y="2632530"/>
                </a:cubicBezTo>
                <a:cubicBezTo>
                  <a:pt x="2252823" y="2969664"/>
                  <a:pt x="2313580" y="3472527"/>
                  <a:pt x="2650641" y="3748467"/>
                </a:cubicBezTo>
                <a:lnTo>
                  <a:pt x="1970888" y="5028603"/>
                </a:lnTo>
                <a:lnTo>
                  <a:pt x="636743" y="5028603"/>
                </a:lnTo>
                <a:lnTo>
                  <a:pt x="567922" y="4940062"/>
                </a:lnTo>
                <a:cubicBezTo>
                  <a:pt x="-201425" y="3841304"/>
                  <a:pt x="-206040" y="2327339"/>
                  <a:pt x="657820" y="1210562"/>
                </a:cubicBezTo>
                <a:cubicBezTo>
                  <a:pt x="1259474" y="431499"/>
                  <a:pt x="2202170" y="-5451"/>
                  <a:pt x="3173496" y="52"/>
                </a:cubicBezTo>
                <a:close/>
              </a:path>
            </a:pathLst>
          </a:custGeom>
          <a:solidFill>
            <a:schemeClr val="accent1"/>
          </a:solidFill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B461DF6-4894-FE8A-D7B7-53D8EBB960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399" y="1130390"/>
            <a:ext cx="1274701" cy="120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050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1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1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1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1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1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1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1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36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048575-F4A5-2300-B01D-C52D6259BB9A}"/>
              </a:ext>
            </a:extLst>
          </p:cNvPr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Online Media 2" title="About Alice's role">
            <a:hlinkClick r:id="" action="ppaction://media"/>
            <a:extLst>
              <a:ext uri="{FF2B5EF4-FFF2-40B4-BE49-F238E27FC236}">
                <a16:creationId xmlns:a16="http://schemas.microsoft.com/office/drawing/2014/main" id="{CA67822E-7554-5273-D4F3-17BCF99BC47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14325" y="2107708"/>
            <a:ext cx="4963419" cy="27962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9772B83-18AA-C5F4-8B0B-EAA7D4D87BF4}"/>
              </a:ext>
            </a:extLst>
          </p:cNvPr>
          <p:cNvSpPr txBox="1"/>
          <p:nvPr/>
        </p:nvSpPr>
        <p:spPr>
          <a:xfrm>
            <a:off x="139296" y="1015134"/>
            <a:ext cx="110468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Alice’s job encompasses the knowledge of lots of other roles in the film, TV &amp; theatre industry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297" y="97553"/>
            <a:ext cx="11799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Here’s another short slip on her role as a Costume Designer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5684255" y="2032267"/>
            <a:ext cx="5611753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Group Discussion </a:t>
            </a:r>
          </a:p>
          <a:p>
            <a:endParaRPr lang="en-GB" sz="36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What do you think to this career and why?</a:t>
            </a:r>
          </a:p>
          <a:p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In Netflix Style Do You Like it, Love it or Not Like it?</a:t>
            </a:r>
          </a:p>
        </p:txBody>
      </p:sp>
      <p:pic>
        <p:nvPicPr>
          <p:cNvPr id="13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160" y="5757834"/>
            <a:ext cx="823487" cy="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7799" y="5814384"/>
            <a:ext cx="1026938" cy="823488"/>
          </a:xfrm>
          <a:prstGeom prst="rect">
            <a:avLst/>
          </a:prstGeom>
        </p:spPr>
      </p:pic>
      <p:pic>
        <p:nvPicPr>
          <p:cNvPr id="15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6288" y="5833527"/>
            <a:ext cx="785202" cy="78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66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79FF765-17C6-4848-16B0-71B98B8B2EDF}"/>
              </a:ext>
            </a:extLst>
          </p:cNvPr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B11635-A9DA-DC2F-46DC-AE5975A5C691}"/>
              </a:ext>
            </a:extLst>
          </p:cNvPr>
          <p:cNvSpPr txBox="1"/>
          <p:nvPr/>
        </p:nvSpPr>
        <p:spPr>
          <a:xfrm>
            <a:off x="139297" y="97553"/>
            <a:ext cx="11799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Activity Creative Careers – Roll Credits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68080561-3756-85E8-2B21-ADBF7C80DF9A}"/>
              </a:ext>
            </a:extLst>
          </p:cNvPr>
          <p:cNvSpPr txBox="1">
            <a:spLocks/>
          </p:cNvSpPr>
          <p:nvPr/>
        </p:nvSpPr>
        <p:spPr>
          <a:xfrm>
            <a:off x="253366" y="1408718"/>
            <a:ext cx="6078623" cy="4337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3200" dirty="0"/>
              <a:t>How many of these roles have you heard of?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3200" dirty="0"/>
              <a:t>Have you seen these roles on the credits after a movie?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3200" dirty="0"/>
              <a:t>What role could you see yourself doing and why?</a:t>
            </a:r>
          </a:p>
        </p:txBody>
      </p:sp>
      <p:pic>
        <p:nvPicPr>
          <p:cNvPr id="18" name="Picture Placeholder 6">
            <a:extLst>
              <a:ext uri="{FF2B5EF4-FFF2-40B4-BE49-F238E27FC236}">
                <a16:creationId xmlns:a16="http://schemas.microsoft.com/office/drawing/2014/main" id="{AA4DB940-FC27-F67A-F3AD-124D3BD2DE1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20544" y="1408719"/>
            <a:ext cx="5104730" cy="433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71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Props1.xml><?xml version="1.0" encoding="utf-8"?>
<ds:datastoreItem xmlns:ds="http://schemas.openxmlformats.org/officeDocument/2006/customXml" ds:itemID="{0E6E2B03-471F-49B0-BDA4-75603575A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3CAD8C-F883-4306-9183-83A54CB47D3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8f915fe7-b4c2-48f4-b98f-cb5ed08bf7c2"/>
    <ds:schemaRef ds:uri="5f05f450-3675-4dbf-b3ff-a073c96c80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728</TotalTime>
  <Words>738</Words>
  <Application>Microsoft Office PowerPoint</Application>
  <PresentationFormat>Widescreen</PresentationFormat>
  <Paragraphs>71</Paragraphs>
  <Slides>6</Slides>
  <Notes>4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var(--cib-font-text)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65</cp:revision>
  <dcterms:created xsi:type="dcterms:W3CDTF">2022-04-22T12:25:31Z</dcterms:created>
  <dcterms:modified xsi:type="dcterms:W3CDTF">2024-11-18T08:45:56Z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