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4"/>
  </p:sldMasterIdLst>
  <p:notesMasterIdLst>
    <p:notesMasterId r:id="rId8"/>
  </p:notesMasterIdLst>
  <p:sldIdLst>
    <p:sldId id="769" r:id="rId5"/>
    <p:sldId id="277" r:id="rId6"/>
    <p:sldId id="773"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D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5532" autoAdjust="0"/>
  </p:normalViewPr>
  <p:slideViewPr>
    <p:cSldViewPr snapToGrid="0">
      <p:cViewPr varScale="1">
        <p:scale>
          <a:sx n="44" d="100"/>
          <a:sy n="44" d="100"/>
        </p:scale>
        <p:origin x="150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Bytheway" userId="29b7b8d0-66fc-4a0f-9903-88ac16cb6ff1" providerId="ADAL" clId="{F1050052-CF0C-4DD4-91FD-42C005E4968C}"/>
    <pc:docChg chg="custSel modSld">
      <pc:chgData name="S Bytheway" userId="29b7b8d0-66fc-4a0f-9903-88ac16cb6ff1" providerId="ADAL" clId="{F1050052-CF0C-4DD4-91FD-42C005E4968C}" dt="2024-09-02T13:41:38.365" v="449" actId="1076"/>
      <pc:docMkLst>
        <pc:docMk/>
      </pc:docMkLst>
      <pc:sldChg chg="addSp delSp modSp mod modNotesTx">
        <pc:chgData name="S Bytheway" userId="29b7b8d0-66fc-4a0f-9903-88ac16cb6ff1" providerId="ADAL" clId="{F1050052-CF0C-4DD4-91FD-42C005E4968C}" dt="2024-09-02T13:41:38.365" v="449" actId="1076"/>
        <pc:sldMkLst>
          <pc:docMk/>
          <pc:sldMk cId="4016464364" sldId="277"/>
        </pc:sldMkLst>
        <pc:spChg chg="add mod">
          <ac:chgData name="S Bytheway" userId="29b7b8d0-66fc-4a0f-9903-88ac16cb6ff1" providerId="ADAL" clId="{F1050052-CF0C-4DD4-91FD-42C005E4968C}" dt="2024-09-02T13:40:30.358" v="415" actId="255"/>
          <ac:spMkLst>
            <pc:docMk/>
            <pc:sldMk cId="4016464364" sldId="277"/>
            <ac:spMk id="4" creationId="{D2A41943-90B8-AD8D-1089-4D8954CDF315}"/>
          </ac:spMkLst>
        </pc:spChg>
        <pc:spChg chg="del">
          <ac:chgData name="S Bytheway" userId="29b7b8d0-66fc-4a0f-9903-88ac16cb6ff1" providerId="ADAL" clId="{F1050052-CF0C-4DD4-91FD-42C005E4968C}" dt="2024-09-02T13:31:47.771" v="57" actId="478"/>
          <ac:spMkLst>
            <pc:docMk/>
            <pc:sldMk cId="4016464364" sldId="277"/>
            <ac:spMk id="5" creationId="{84CA5D8C-09E4-3A01-8343-677482959CFD}"/>
          </ac:spMkLst>
        </pc:spChg>
        <pc:spChg chg="del">
          <ac:chgData name="S Bytheway" userId="29b7b8d0-66fc-4a0f-9903-88ac16cb6ff1" providerId="ADAL" clId="{F1050052-CF0C-4DD4-91FD-42C005E4968C}" dt="2024-09-02T13:31:49.668" v="58" actId="478"/>
          <ac:spMkLst>
            <pc:docMk/>
            <pc:sldMk cId="4016464364" sldId="277"/>
            <ac:spMk id="7" creationId="{5D9ECF26-7AB6-374E-9AF4-D0EA1D30F0C2}"/>
          </ac:spMkLst>
        </pc:spChg>
        <pc:spChg chg="del">
          <ac:chgData name="S Bytheway" userId="29b7b8d0-66fc-4a0f-9903-88ac16cb6ff1" providerId="ADAL" clId="{F1050052-CF0C-4DD4-91FD-42C005E4968C}" dt="2024-09-02T13:31:51.419" v="59" actId="478"/>
          <ac:spMkLst>
            <pc:docMk/>
            <pc:sldMk cId="4016464364" sldId="277"/>
            <ac:spMk id="10" creationId="{EB75FC95-0E3C-C753-BAA0-B9FEABB7D639}"/>
          </ac:spMkLst>
        </pc:spChg>
        <pc:picChg chg="add mod">
          <ac:chgData name="S Bytheway" userId="29b7b8d0-66fc-4a0f-9903-88ac16cb6ff1" providerId="ADAL" clId="{F1050052-CF0C-4DD4-91FD-42C005E4968C}" dt="2024-09-02T13:32:17.400" v="75" actId="14100"/>
          <ac:picMkLst>
            <pc:docMk/>
            <pc:sldMk cId="4016464364" sldId="277"/>
            <ac:picMk id="2" creationId="{A9A4D391-9340-3535-D6E7-D006A1E7076A}"/>
          </ac:picMkLst>
        </pc:picChg>
        <pc:picChg chg="del">
          <ac:chgData name="S Bytheway" userId="29b7b8d0-66fc-4a0f-9903-88ac16cb6ff1" providerId="ADAL" clId="{F1050052-CF0C-4DD4-91FD-42C005E4968C}" dt="2024-09-02T13:31:45.994" v="56" actId="478"/>
          <ac:picMkLst>
            <pc:docMk/>
            <pc:sldMk cId="4016464364" sldId="277"/>
            <ac:picMk id="3" creationId="{F9AF31CA-2D36-7435-4BDE-A8378395DD25}"/>
          </ac:picMkLst>
        </pc:picChg>
        <pc:picChg chg="del">
          <ac:chgData name="S Bytheway" userId="29b7b8d0-66fc-4a0f-9903-88ac16cb6ff1" providerId="ADAL" clId="{F1050052-CF0C-4DD4-91FD-42C005E4968C}" dt="2024-09-02T13:32:10.931" v="72" actId="478"/>
          <ac:picMkLst>
            <pc:docMk/>
            <pc:sldMk cId="4016464364" sldId="277"/>
            <ac:picMk id="8" creationId="{D258A279-607B-C2FF-457C-75E7AE68B710}"/>
          </ac:picMkLst>
        </pc:picChg>
        <pc:picChg chg="add del mod">
          <ac:chgData name="S Bytheway" userId="29b7b8d0-66fc-4a0f-9903-88ac16cb6ff1" providerId="ADAL" clId="{F1050052-CF0C-4DD4-91FD-42C005E4968C}" dt="2024-09-02T13:35:59.275" v="121" actId="478"/>
          <ac:picMkLst>
            <pc:docMk/>
            <pc:sldMk cId="4016464364" sldId="277"/>
            <ac:picMk id="11" creationId="{B223D4FE-25B8-ADB3-5AB2-8739B603F87D}"/>
          </ac:picMkLst>
        </pc:picChg>
        <pc:picChg chg="add mod">
          <ac:chgData name="S Bytheway" userId="29b7b8d0-66fc-4a0f-9903-88ac16cb6ff1" providerId="ADAL" clId="{F1050052-CF0C-4DD4-91FD-42C005E4968C}" dt="2024-09-02T13:41:38.365" v="449" actId="1076"/>
          <ac:picMkLst>
            <pc:docMk/>
            <pc:sldMk cId="4016464364" sldId="277"/>
            <ac:picMk id="13" creationId="{BFC5FDAA-8306-7950-36F2-47960B2020B7}"/>
          </ac:picMkLst>
        </pc:picChg>
        <pc:picChg chg="add mod">
          <ac:chgData name="S Bytheway" userId="29b7b8d0-66fc-4a0f-9903-88ac16cb6ff1" providerId="ADAL" clId="{F1050052-CF0C-4DD4-91FD-42C005E4968C}" dt="2024-09-02T13:39:15.853" v="315" actId="1076"/>
          <ac:picMkLst>
            <pc:docMk/>
            <pc:sldMk cId="4016464364" sldId="277"/>
            <ac:picMk id="15" creationId="{992B683F-2598-E1A8-AAB0-3CDF1BF8C11D}"/>
          </ac:picMkLst>
        </pc:picChg>
        <pc:picChg chg="add mod">
          <ac:chgData name="S Bytheway" userId="29b7b8d0-66fc-4a0f-9903-88ac16cb6ff1" providerId="ADAL" clId="{F1050052-CF0C-4DD4-91FD-42C005E4968C}" dt="2024-09-02T13:41:36.662" v="448" actId="1076"/>
          <ac:picMkLst>
            <pc:docMk/>
            <pc:sldMk cId="4016464364" sldId="277"/>
            <ac:picMk id="17" creationId="{0F27BD53-515C-0E4D-012F-71096B612B69}"/>
          </ac:picMkLst>
        </pc:picChg>
      </pc:sldChg>
      <pc:sldChg chg="modSp mod">
        <pc:chgData name="S Bytheway" userId="29b7b8d0-66fc-4a0f-9903-88ac16cb6ff1" providerId="ADAL" clId="{F1050052-CF0C-4DD4-91FD-42C005E4968C}" dt="2024-09-02T13:31:43.336" v="55" actId="20577"/>
        <pc:sldMkLst>
          <pc:docMk/>
          <pc:sldMk cId="1898494914" sldId="769"/>
        </pc:sldMkLst>
        <pc:spChg chg="mod">
          <ac:chgData name="S Bytheway" userId="29b7b8d0-66fc-4a0f-9903-88ac16cb6ff1" providerId="ADAL" clId="{F1050052-CF0C-4DD4-91FD-42C005E4968C}" dt="2024-09-02T13:31:43.336" v="55" actId="20577"/>
          <ac:spMkLst>
            <pc:docMk/>
            <pc:sldMk cId="1898494914" sldId="769"/>
            <ac:spMk id="6" creationId="{924547E9-8FE1-E790-7759-AF4DAE7FDE58}"/>
          </ac:spMkLst>
        </pc:spChg>
      </pc:sldChg>
      <pc:sldChg chg="addSp delSp modSp mod">
        <pc:chgData name="S Bytheway" userId="29b7b8d0-66fc-4a0f-9903-88ac16cb6ff1" providerId="ADAL" clId="{F1050052-CF0C-4DD4-91FD-42C005E4968C}" dt="2024-09-02T13:39:37.332" v="321" actId="1076"/>
        <pc:sldMkLst>
          <pc:docMk/>
          <pc:sldMk cId="439471000" sldId="773"/>
        </pc:sldMkLst>
        <pc:spChg chg="mod">
          <ac:chgData name="S Bytheway" userId="29b7b8d0-66fc-4a0f-9903-88ac16cb6ff1" providerId="ADAL" clId="{F1050052-CF0C-4DD4-91FD-42C005E4968C}" dt="2024-09-02T13:33:15.296" v="118" actId="20577"/>
          <ac:spMkLst>
            <pc:docMk/>
            <pc:sldMk cId="439471000" sldId="773"/>
            <ac:spMk id="3" creationId="{00000000-0000-0000-0000-000000000000}"/>
          </ac:spMkLst>
        </pc:spChg>
        <pc:spChg chg="mod">
          <ac:chgData name="S Bytheway" userId="29b7b8d0-66fc-4a0f-9903-88ac16cb6ff1" providerId="ADAL" clId="{F1050052-CF0C-4DD4-91FD-42C005E4968C}" dt="2024-09-02T13:39:34.085" v="318" actId="1076"/>
          <ac:spMkLst>
            <pc:docMk/>
            <pc:sldMk cId="439471000" sldId="773"/>
            <ac:spMk id="9" creationId="{95CE51DB-F4A6-96F2-4B44-A8DD97F7926E}"/>
          </ac:spMkLst>
        </pc:spChg>
        <pc:picChg chg="del">
          <ac:chgData name="S Bytheway" userId="29b7b8d0-66fc-4a0f-9903-88ac16cb6ff1" providerId="ADAL" clId="{F1050052-CF0C-4DD4-91FD-42C005E4968C}" dt="2024-09-02T13:31:53.225" v="60" actId="478"/>
          <ac:picMkLst>
            <pc:docMk/>
            <pc:sldMk cId="439471000" sldId="773"/>
            <ac:picMk id="2" creationId="{F48E5069-56A5-8A2A-2790-BBF7538717AB}"/>
          </ac:picMkLst>
        </pc:picChg>
        <pc:picChg chg="add mod">
          <ac:chgData name="S Bytheway" userId="29b7b8d0-66fc-4a0f-9903-88ac16cb6ff1" providerId="ADAL" clId="{F1050052-CF0C-4DD4-91FD-42C005E4968C}" dt="2024-09-02T13:39:32.198" v="317" actId="1076"/>
          <ac:picMkLst>
            <pc:docMk/>
            <pc:sldMk cId="439471000" sldId="773"/>
            <ac:picMk id="4" creationId="{E040D460-45CF-40AB-6475-1F0F53CBAF5D}"/>
          </ac:picMkLst>
        </pc:picChg>
        <pc:picChg chg="mod">
          <ac:chgData name="S Bytheway" userId="29b7b8d0-66fc-4a0f-9903-88ac16cb6ff1" providerId="ADAL" clId="{F1050052-CF0C-4DD4-91FD-42C005E4968C}" dt="2024-09-02T13:39:36.248" v="320" actId="1076"/>
          <ac:picMkLst>
            <pc:docMk/>
            <pc:sldMk cId="439471000" sldId="773"/>
            <ac:picMk id="6" creationId="{6C412DED-84C9-A7B0-BD1B-7BC2E2DCBF55}"/>
          </ac:picMkLst>
        </pc:picChg>
        <pc:picChg chg="mod">
          <ac:chgData name="S Bytheway" userId="29b7b8d0-66fc-4a0f-9903-88ac16cb6ff1" providerId="ADAL" clId="{F1050052-CF0C-4DD4-91FD-42C005E4968C}" dt="2024-09-02T13:39:37.332" v="321" actId="1076"/>
          <ac:picMkLst>
            <pc:docMk/>
            <pc:sldMk cId="439471000" sldId="773"/>
            <ac:picMk id="8" creationId="{2A78B015-A5C5-51E3-7DC7-E346CEF17CEA}"/>
          </ac:picMkLst>
        </pc:picChg>
        <pc:picChg chg="mod">
          <ac:chgData name="S Bytheway" userId="29b7b8d0-66fc-4a0f-9903-88ac16cb6ff1" providerId="ADAL" clId="{F1050052-CF0C-4DD4-91FD-42C005E4968C}" dt="2024-09-02T13:39:35.243" v="319" actId="1076"/>
          <ac:picMkLst>
            <pc:docMk/>
            <pc:sldMk cId="439471000" sldId="773"/>
            <ac:picMk id="16" creationId="{8A68025E-6C6C-745C-F51A-30F756E53FF3}"/>
          </ac:picMkLst>
        </pc:picChg>
      </pc:sldChg>
    </pc:docChg>
  </pc:docChgLst>
  <pc:docChgLst>
    <pc:chgData name="S Bytheway" userId="29b7b8d0-66fc-4a0f-9903-88ac16cb6ff1" providerId="ADAL" clId="{E76D3FBF-D2D2-4A8B-9CE8-DC350B254D69}"/>
    <pc:docChg chg="modSld">
      <pc:chgData name="S Bytheway" userId="29b7b8d0-66fc-4a0f-9903-88ac16cb6ff1" providerId="ADAL" clId="{E76D3FBF-D2D2-4A8B-9CE8-DC350B254D69}" dt="2024-10-01T12:05:51.291" v="0" actId="1076"/>
      <pc:docMkLst>
        <pc:docMk/>
      </pc:docMkLst>
      <pc:sldChg chg="modSp mod">
        <pc:chgData name="S Bytheway" userId="29b7b8d0-66fc-4a0f-9903-88ac16cb6ff1" providerId="ADAL" clId="{E76D3FBF-D2D2-4A8B-9CE8-DC350B254D69}" dt="2024-10-01T12:05:51.291" v="0" actId="1076"/>
        <pc:sldMkLst>
          <pc:docMk/>
          <pc:sldMk cId="1898494914" sldId="769"/>
        </pc:sldMkLst>
        <pc:spChg chg="mod">
          <ac:chgData name="S Bytheway" userId="29b7b8d0-66fc-4a0f-9903-88ac16cb6ff1" providerId="ADAL" clId="{E76D3FBF-D2D2-4A8B-9CE8-DC350B254D69}" dt="2024-10-01T12:05:51.291" v="0" actId="1076"/>
          <ac:spMkLst>
            <pc:docMk/>
            <pc:sldMk cId="1898494914" sldId="769"/>
            <ac:spMk id="6" creationId="{924547E9-8FE1-E790-7759-AF4DAE7FDE5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94B7D-090B-4DA4-9A75-27973077C15F}" type="datetimeFigureOut">
              <a:t>10/1/2024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38F3E4-EAC0-42B8-A3A0-D0F1C603566E}" type="slidenum">
              <a:t>‹#›</a:t>
            </a:fld>
            <a:endParaRPr lang="en-GB"/>
          </a:p>
        </p:txBody>
      </p:sp>
    </p:spTree>
    <p:extLst>
      <p:ext uri="{BB962C8B-B14F-4D97-AF65-F5344CB8AC3E}">
        <p14:creationId xmlns:p14="http://schemas.microsoft.com/office/powerpoint/2010/main" val="269104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hauntedheritage.co.uk/recruitment/team-recruitment/"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Website details </a:t>
            </a:r>
            <a:r>
              <a:rPr lang="en-GB" dirty="0">
                <a:hlinkClick r:id="rId3"/>
              </a:rPr>
              <a:t>Team Recruitment - Haunted Heritage</a:t>
            </a:r>
            <a:endParaRPr lang="en-GB" dirty="0"/>
          </a:p>
        </p:txBody>
      </p:sp>
      <p:sp>
        <p:nvSpPr>
          <p:cNvPr id="4" name="Slide Number Placeholder 3"/>
          <p:cNvSpPr>
            <a:spLocks noGrp="1"/>
          </p:cNvSpPr>
          <p:nvPr>
            <p:ph type="sldNum" sz="quarter" idx="5"/>
          </p:nvPr>
        </p:nvSpPr>
        <p:spPr/>
        <p:txBody>
          <a:bodyPr/>
          <a:lstStyle/>
          <a:p>
            <a:fld id="{1D38F3E4-EAC0-42B8-A3A0-D0F1C603566E}" type="slidenum">
              <a:rPr lang="en-GB" smtClean="0"/>
              <a:t>2</a:t>
            </a:fld>
            <a:endParaRPr lang="en-GB"/>
          </a:p>
        </p:txBody>
      </p:sp>
    </p:spTree>
    <p:extLst>
      <p:ext uri="{BB962C8B-B14F-4D97-AF65-F5344CB8AC3E}">
        <p14:creationId xmlns:p14="http://schemas.microsoft.com/office/powerpoint/2010/main" val="35686593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3</a:t>
            </a:fld>
            <a:endParaRPr lang="en-GB"/>
          </a:p>
        </p:txBody>
      </p:sp>
    </p:spTree>
    <p:extLst>
      <p:ext uri="{BB962C8B-B14F-4D97-AF65-F5344CB8AC3E}">
        <p14:creationId xmlns:p14="http://schemas.microsoft.com/office/powerpoint/2010/main" val="16129526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6A401-2416-697A-3A18-0CD8E13CDC7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1FC395B-32DE-DA1E-C99A-91A31633F1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065C40B-8594-B956-160D-A09E6D6A9432}"/>
              </a:ext>
            </a:extLst>
          </p:cNvPr>
          <p:cNvSpPr>
            <a:spLocks noGrp="1"/>
          </p:cNvSpPr>
          <p:nvPr>
            <p:ph type="dt" sz="half" idx="10"/>
          </p:nvPr>
        </p:nvSpPr>
        <p:spPr/>
        <p:txBody>
          <a:bodyPr/>
          <a:lstStyle/>
          <a:p>
            <a:fld id="{709B58E5-8281-4B36-8B58-1B895D37686D}" type="datetimeFigureOut">
              <a:rPr lang="en-GB" smtClean="0"/>
              <a:t>01/10/2024</a:t>
            </a:fld>
            <a:endParaRPr lang="en-GB"/>
          </a:p>
        </p:txBody>
      </p:sp>
      <p:sp>
        <p:nvSpPr>
          <p:cNvPr id="5" name="Footer Placeholder 4">
            <a:extLst>
              <a:ext uri="{FF2B5EF4-FFF2-40B4-BE49-F238E27FC236}">
                <a16:creationId xmlns:a16="http://schemas.microsoft.com/office/drawing/2014/main" id="{1885DCBA-32BE-FF04-9CCC-5862BFA740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22F78A-AFA1-5B07-21EC-CC9255F0289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9061679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FB825-2370-6075-DB97-2766409301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5A81FD-D09D-CFBE-F5F0-AB3C0FC9F2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EE7CF5-601C-690E-C8DB-04395EAEF80D}"/>
              </a:ext>
            </a:extLst>
          </p:cNvPr>
          <p:cNvSpPr>
            <a:spLocks noGrp="1"/>
          </p:cNvSpPr>
          <p:nvPr>
            <p:ph type="dt" sz="half" idx="10"/>
          </p:nvPr>
        </p:nvSpPr>
        <p:spPr/>
        <p:txBody>
          <a:bodyPr/>
          <a:lstStyle/>
          <a:p>
            <a:fld id="{709B58E5-8281-4B36-8B58-1B895D37686D}" type="datetimeFigureOut">
              <a:rPr lang="en-GB" smtClean="0"/>
              <a:t>01/10/2024</a:t>
            </a:fld>
            <a:endParaRPr lang="en-GB"/>
          </a:p>
        </p:txBody>
      </p:sp>
      <p:sp>
        <p:nvSpPr>
          <p:cNvPr id="5" name="Footer Placeholder 4">
            <a:extLst>
              <a:ext uri="{FF2B5EF4-FFF2-40B4-BE49-F238E27FC236}">
                <a16:creationId xmlns:a16="http://schemas.microsoft.com/office/drawing/2014/main" id="{C414E981-D74C-93C8-FF45-781ADE5673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4CA09B-70A4-08EB-8056-A61A5876D0A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751828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27A9C-5A79-F4EA-7566-14D7D146D7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E6031F3-8D4A-893E-A52B-88856CD97F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4D38E7-371E-02A1-EAE7-6FE828301830}"/>
              </a:ext>
            </a:extLst>
          </p:cNvPr>
          <p:cNvSpPr>
            <a:spLocks noGrp="1"/>
          </p:cNvSpPr>
          <p:nvPr>
            <p:ph type="dt" sz="half" idx="10"/>
          </p:nvPr>
        </p:nvSpPr>
        <p:spPr/>
        <p:txBody>
          <a:bodyPr/>
          <a:lstStyle/>
          <a:p>
            <a:fld id="{709B58E5-8281-4B36-8B58-1B895D37686D}" type="datetimeFigureOut">
              <a:rPr lang="en-GB" smtClean="0"/>
              <a:t>01/10/2024</a:t>
            </a:fld>
            <a:endParaRPr lang="en-GB"/>
          </a:p>
        </p:txBody>
      </p:sp>
      <p:sp>
        <p:nvSpPr>
          <p:cNvPr id="5" name="Footer Placeholder 4">
            <a:extLst>
              <a:ext uri="{FF2B5EF4-FFF2-40B4-BE49-F238E27FC236}">
                <a16:creationId xmlns:a16="http://schemas.microsoft.com/office/drawing/2014/main" id="{489E7D36-F8CA-2CDB-662D-EA50E5D009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AD232E-4032-9188-8F53-6DEEC108630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56735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63F42-882A-4A83-838F-3F361C59EC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064EFD6-AC37-59E6-8011-60EE48E1A9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90D4DE0-4498-63D0-4AE8-9DD9089230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BCD89D0-1E4C-4E73-AD11-84AC7EDFC597}"/>
              </a:ext>
            </a:extLst>
          </p:cNvPr>
          <p:cNvSpPr>
            <a:spLocks noGrp="1"/>
          </p:cNvSpPr>
          <p:nvPr>
            <p:ph type="dt" sz="half" idx="10"/>
          </p:nvPr>
        </p:nvSpPr>
        <p:spPr/>
        <p:txBody>
          <a:bodyPr/>
          <a:lstStyle/>
          <a:p>
            <a:fld id="{709B58E5-8281-4B36-8B58-1B895D37686D}" type="datetimeFigureOut">
              <a:rPr lang="en-GB" smtClean="0"/>
              <a:t>01/10/2024</a:t>
            </a:fld>
            <a:endParaRPr lang="en-GB"/>
          </a:p>
        </p:txBody>
      </p:sp>
      <p:sp>
        <p:nvSpPr>
          <p:cNvPr id="6" name="Footer Placeholder 5">
            <a:extLst>
              <a:ext uri="{FF2B5EF4-FFF2-40B4-BE49-F238E27FC236}">
                <a16:creationId xmlns:a16="http://schemas.microsoft.com/office/drawing/2014/main" id="{1A517D50-6604-0759-16AA-4682F5CBD7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101A7D-900F-A343-4D9F-8591768C0111}"/>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547657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7F8FD-C2C5-5393-E7C0-53A4A3CB81D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5F30A0-D5F7-476E-AA99-C872ABCC4A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8DBC38B-2BC0-E009-0336-B0A5C77DF9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35E5EFB-FEB1-7F90-1C24-39F6F54371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10AAAC-1D13-04EE-AAC8-9650598BBE4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2A79C57-DD62-C188-E4D5-BEFD9EE6319A}"/>
              </a:ext>
            </a:extLst>
          </p:cNvPr>
          <p:cNvSpPr>
            <a:spLocks noGrp="1"/>
          </p:cNvSpPr>
          <p:nvPr>
            <p:ph type="dt" sz="half" idx="10"/>
          </p:nvPr>
        </p:nvSpPr>
        <p:spPr/>
        <p:txBody>
          <a:bodyPr/>
          <a:lstStyle/>
          <a:p>
            <a:fld id="{709B58E5-8281-4B36-8B58-1B895D37686D}" type="datetimeFigureOut">
              <a:rPr lang="en-GB" smtClean="0"/>
              <a:t>01/10/2024</a:t>
            </a:fld>
            <a:endParaRPr lang="en-GB"/>
          </a:p>
        </p:txBody>
      </p:sp>
      <p:sp>
        <p:nvSpPr>
          <p:cNvPr id="8" name="Footer Placeholder 7">
            <a:extLst>
              <a:ext uri="{FF2B5EF4-FFF2-40B4-BE49-F238E27FC236}">
                <a16:creationId xmlns:a16="http://schemas.microsoft.com/office/drawing/2014/main" id="{C7DB93D5-515D-23A5-BFBF-F980D1598B9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C1BCCE-00C8-B9A7-8768-3F4E5449074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548629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EB89D-8D71-01CD-8917-0B452C520F8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F855AA4-A308-0AC6-E404-86C60C5A922D}"/>
              </a:ext>
            </a:extLst>
          </p:cNvPr>
          <p:cNvSpPr>
            <a:spLocks noGrp="1"/>
          </p:cNvSpPr>
          <p:nvPr>
            <p:ph type="dt" sz="half" idx="10"/>
          </p:nvPr>
        </p:nvSpPr>
        <p:spPr/>
        <p:txBody>
          <a:bodyPr/>
          <a:lstStyle/>
          <a:p>
            <a:fld id="{709B58E5-8281-4B36-8B58-1B895D37686D}" type="datetimeFigureOut">
              <a:rPr lang="en-GB" smtClean="0"/>
              <a:t>01/10/2024</a:t>
            </a:fld>
            <a:endParaRPr lang="en-GB"/>
          </a:p>
        </p:txBody>
      </p:sp>
      <p:sp>
        <p:nvSpPr>
          <p:cNvPr id="4" name="Footer Placeholder 3">
            <a:extLst>
              <a:ext uri="{FF2B5EF4-FFF2-40B4-BE49-F238E27FC236}">
                <a16:creationId xmlns:a16="http://schemas.microsoft.com/office/drawing/2014/main" id="{F0F1D56F-8C04-7B07-D986-0CBC374ACD8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B851804-49AB-FC0F-54A3-AF60AD797250}"/>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824503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9E67D5-3A3E-BE00-82BA-D06782106BFC}"/>
              </a:ext>
            </a:extLst>
          </p:cNvPr>
          <p:cNvSpPr>
            <a:spLocks noGrp="1"/>
          </p:cNvSpPr>
          <p:nvPr>
            <p:ph type="dt" sz="half" idx="10"/>
          </p:nvPr>
        </p:nvSpPr>
        <p:spPr/>
        <p:txBody>
          <a:bodyPr/>
          <a:lstStyle/>
          <a:p>
            <a:fld id="{709B58E5-8281-4B36-8B58-1B895D37686D}" type="datetimeFigureOut">
              <a:rPr lang="en-GB" smtClean="0"/>
              <a:t>01/10/2024</a:t>
            </a:fld>
            <a:endParaRPr lang="en-GB"/>
          </a:p>
        </p:txBody>
      </p:sp>
      <p:sp>
        <p:nvSpPr>
          <p:cNvPr id="3" name="Footer Placeholder 2">
            <a:extLst>
              <a:ext uri="{FF2B5EF4-FFF2-40B4-BE49-F238E27FC236}">
                <a16:creationId xmlns:a16="http://schemas.microsoft.com/office/drawing/2014/main" id="{FC69175F-EB75-E736-E53E-20F7638C4EE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A198832-5ECE-D541-DCC4-5A301A43257C}"/>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664909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37BCF-29A4-6901-7E13-BCBE11BBA1A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BC159DD-DA8C-54D0-B12E-4C8143E715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E5D74A3-6624-9BB6-0784-9CE16CBDB6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1C0920-C915-6076-54CB-32EEE57AF1D2}"/>
              </a:ext>
            </a:extLst>
          </p:cNvPr>
          <p:cNvSpPr>
            <a:spLocks noGrp="1"/>
          </p:cNvSpPr>
          <p:nvPr>
            <p:ph type="dt" sz="half" idx="10"/>
          </p:nvPr>
        </p:nvSpPr>
        <p:spPr/>
        <p:txBody>
          <a:bodyPr/>
          <a:lstStyle/>
          <a:p>
            <a:fld id="{709B58E5-8281-4B36-8B58-1B895D37686D}" type="datetimeFigureOut">
              <a:rPr lang="en-GB" smtClean="0"/>
              <a:t>01/10/2024</a:t>
            </a:fld>
            <a:endParaRPr lang="en-GB"/>
          </a:p>
        </p:txBody>
      </p:sp>
      <p:sp>
        <p:nvSpPr>
          <p:cNvPr id="6" name="Footer Placeholder 5">
            <a:extLst>
              <a:ext uri="{FF2B5EF4-FFF2-40B4-BE49-F238E27FC236}">
                <a16:creationId xmlns:a16="http://schemas.microsoft.com/office/drawing/2014/main" id="{E5448CC7-7946-6FF9-737E-B9A6AC5F82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1B62AF-C731-F1EF-5987-CA6E71C781C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3431660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3D4D6-1FB4-8583-3046-6FAD4AF381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F1FFCC6-7290-92DC-C70C-96E731A714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4EED473-E8DF-54EC-28DD-C3B42E4556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930BC7-F1AD-1534-FB4C-DB6F489B0D33}"/>
              </a:ext>
            </a:extLst>
          </p:cNvPr>
          <p:cNvSpPr>
            <a:spLocks noGrp="1"/>
          </p:cNvSpPr>
          <p:nvPr>
            <p:ph type="dt" sz="half" idx="10"/>
          </p:nvPr>
        </p:nvSpPr>
        <p:spPr/>
        <p:txBody>
          <a:bodyPr/>
          <a:lstStyle/>
          <a:p>
            <a:fld id="{709B58E5-8281-4B36-8B58-1B895D37686D}" type="datetimeFigureOut">
              <a:rPr lang="en-GB" smtClean="0"/>
              <a:t>01/10/2024</a:t>
            </a:fld>
            <a:endParaRPr lang="en-GB"/>
          </a:p>
        </p:txBody>
      </p:sp>
      <p:sp>
        <p:nvSpPr>
          <p:cNvPr id="6" name="Footer Placeholder 5">
            <a:extLst>
              <a:ext uri="{FF2B5EF4-FFF2-40B4-BE49-F238E27FC236}">
                <a16:creationId xmlns:a16="http://schemas.microsoft.com/office/drawing/2014/main" id="{F5B2D0A4-8182-2505-1BE5-CE156B9AD9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B0F53D-D8AC-4FD2-8122-61CCFD6CC72B}"/>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2234125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D0049-15C9-AFDC-2DC2-5FC836B5F4F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6C99104-73BB-5C59-6CF5-3B8B6E2267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FF1307C-DC61-A345-B9D2-12AEAD4E502B}"/>
              </a:ext>
            </a:extLst>
          </p:cNvPr>
          <p:cNvSpPr>
            <a:spLocks noGrp="1"/>
          </p:cNvSpPr>
          <p:nvPr>
            <p:ph type="dt" sz="half" idx="10"/>
          </p:nvPr>
        </p:nvSpPr>
        <p:spPr/>
        <p:txBody>
          <a:bodyPr/>
          <a:lstStyle/>
          <a:p>
            <a:fld id="{709B58E5-8281-4B36-8B58-1B895D37686D}" type="datetimeFigureOut">
              <a:rPr lang="en-GB" smtClean="0"/>
              <a:t>01/10/2024</a:t>
            </a:fld>
            <a:endParaRPr lang="en-GB"/>
          </a:p>
        </p:txBody>
      </p:sp>
      <p:sp>
        <p:nvSpPr>
          <p:cNvPr id="5" name="Footer Placeholder 4">
            <a:extLst>
              <a:ext uri="{FF2B5EF4-FFF2-40B4-BE49-F238E27FC236}">
                <a16:creationId xmlns:a16="http://schemas.microsoft.com/office/drawing/2014/main" id="{55DD8439-AD3A-E626-19D7-5460C207B0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1C9758-FAE2-7D94-4FF7-72710CD798D2}"/>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33328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6A7F4F-B798-1B42-C40F-34F02C2404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11C8DF-2E69-B384-4246-E7D2DDA7D0A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76CC2B-DC57-025A-84C3-DF31D522EE31}"/>
              </a:ext>
            </a:extLst>
          </p:cNvPr>
          <p:cNvSpPr>
            <a:spLocks noGrp="1"/>
          </p:cNvSpPr>
          <p:nvPr>
            <p:ph type="dt" sz="half" idx="10"/>
          </p:nvPr>
        </p:nvSpPr>
        <p:spPr/>
        <p:txBody>
          <a:bodyPr/>
          <a:lstStyle/>
          <a:p>
            <a:fld id="{709B58E5-8281-4B36-8B58-1B895D37686D}" type="datetimeFigureOut">
              <a:rPr lang="en-GB" smtClean="0"/>
              <a:t>01/10/2024</a:t>
            </a:fld>
            <a:endParaRPr lang="en-GB"/>
          </a:p>
        </p:txBody>
      </p:sp>
      <p:sp>
        <p:nvSpPr>
          <p:cNvPr id="5" name="Footer Placeholder 4">
            <a:extLst>
              <a:ext uri="{FF2B5EF4-FFF2-40B4-BE49-F238E27FC236}">
                <a16:creationId xmlns:a16="http://schemas.microsoft.com/office/drawing/2014/main" id="{FE3E30C7-469F-2235-522F-7A9EF92B54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19E804-067D-B049-3607-A5C17A327187}"/>
              </a:ext>
            </a:extLst>
          </p:cNvPr>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19411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298683-F961-83ED-E62E-8DFAEB9159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16EF24-2E22-5003-8D91-00516D1D7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25EC04-0C5B-2B19-7F2C-BB311AF684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9B58E5-8281-4B36-8B58-1B895D37686D}" type="datetimeFigureOut">
              <a:rPr lang="en-GB" smtClean="0"/>
              <a:t>01/10/2024</a:t>
            </a:fld>
            <a:endParaRPr lang="en-GB"/>
          </a:p>
        </p:txBody>
      </p:sp>
      <p:sp>
        <p:nvSpPr>
          <p:cNvPr id="5" name="Footer Placeholder 4">
            <a:extLst>
              <a:ext uri="{FF2B5EF4-FFF2-40B4-BE49-F238E27FC236}">
                <a16:creationId xmlns:a16="http://schemas.microsoft.com/office/drawing/2014/main" id="{BA723F1E-D51D-42F0-3DD6-74F3055311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E6047D4-0604-3F23-AB3F-3D3B2D5C68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946032-74D8-475A-8C44-B4413C607F66}" type="slidenum">
              <a:rPr lang="en-GB" smtClean="0"/>
              <a:t>‹#›</a:t>
            </a:fld>
            <a:endParaRPr lang="en-GB"/>
          </a:p>
        </p:txBody>
      </p:sp>
    </p:spTree>
    <p:extLst>
      <p:ext uri="{BB962C8B-B14F-4D97-AF65-F5344CB8AC3E}">
        <p14:creationId xmlns:p14="http://schemas.microsoft.com/office/powerpoint/2010/main" val="743977573"/>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video" Target="https://www.youtube.com/embed/Pr7vGJ6h2is?feature=oembed" TargetMode="Externa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6" y="-5619946"/>
            <a:ext cx="952107" cy="1219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7636" y="1195704"/>
            <a:ext cx="1577020" cy="1491196"/>
          </a:xfrm>
          <a:prstGeom prst="rect">
            <a:avLst/>
          </a:prstGeom>
        </p:spPr>
      </p:pic>
      <p:sp>
        <p:nvSpPr>
          <p:cNvPr id="6" name="TextBox 5">
            <a:extLst>
              <a:ext uri="{FF2B5EF4-FFF2-40B4-BE49-F238E27FC236}">
                <a16:creationId xmlns:a16="http://schemas.microsoft.com/office/drawing/2014/main" id="{924547E9-8FE1-E790-7759-AF4DAE7FDE58}"/>
              </a:ext>
            </a:extLst>
          </p:cNvPr>
          <p:cNvSpPr txBox="1"/>
          <p:nvPr/>
        </p:nvSpPr>
        <p:spPr>
          <a:xfrm>
            <a:off x="1407186" y="1728427"/>
            <a:ext cx="8025902"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4472C4"/>
                </a:solidFill>
                <a:effectLst/>
                <a:uLnTx/>
                <a:uFillTx/>
                <a:latin typeface="Calibri Light"/>
                <a:ea typeface="+mn-ea"/>
                <a:cs typeface="+mn-cs"/>
              </a:rPr>
              <a:t>Career of the Week</a:t>
            </a:r>
            <a:endParaRPr lang="en-US" dirty="0"/>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b="1" dirty="0">
                <a:solidFill>
                  <a:srgbClr val="4472C4"/>
                </a:solidFill>
                <a:latin typeface="Calibri Light"/>
                <a:ea typeface="Calibri Light"/>
                <a:cs typeface="Calibri Light"/>
              </a:rPr>
              <a:t>Paranormal Investigator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b="1" dirty="0">
                <a:solidFill>
                  <a:srgbClr val="4472C4"/>
                </a:solidFill>
                <a:latin typeface="Calibri Light"/>
                <a:ea typeface="Calibri Light"/>
                <a:cs typeface="Calibri Light"/>
              </a:rPr>
              <a:t>14.10.24</a:t>
            </a:r>
            <a:endParaRPr lang="en-GB" sz="6000" b="1" i="0" u="none" strike="noStrike" kern="1200" cap="none" spc="0" normalizeH="0" baseline="0" noProof="0" dirty="0">
              <a:ln>
                <a:noFill/>
              </a:ln>
              <a:solidFill>
                <a:srgbClr val="4472C4"/>
              </a:solidFill>
              <a:effectLst/>
              <a:uLnTx/>
              <a:uFillTx/>
              <a:latin typeface="Calibri Light"/>
              <a:ea typeface="Calibri Light"/>
              <a:cs typeface="Calibri Light"/>
            </a:endParaRPr>
          </a:p>
        </p:txBody>
      </p:sp>
    </p:spTree>
    <p:extLst>
      <p:ext uri="{BB962C8B-B14F-4D97-AF65-F5344CB8AC3E}">
        <p14:creationId xmlns:p14="http://schemas.microsoft.com/office/powerpoint/2010/main" val="1898494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20E7F72-8261-5F2B-2991-9669B201D310}"/>
              </a:ext>
            </a:extLst>
          </p:cNvPr>
          <p:cNvSpPr txBox="1"/>
          <p:nvPr/>
        </p:nvSpPr>
        <p:spPr>
          <a:xfrm>
            <a:off x="8878956" y="99391"/>
            <a:ext cx="31805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pic>
        <p:nvPicPr>
          <p:cNvPr id="2" name="Picture 3" descr="Text&#10;&#10;Description automatically generated">
            <a:extLst>
              <a:ext uri="{FF2B5EF4-FFF2-40B4-BE49-F238E27FC236}">
                <a16:creationId xmlns:a16="http://schemas.microsoft.com/office/drawing/2014/main" id="{A9A4D391-9340-3535-D6E7-D006A1E7076A}"/>
              </a:ext>
            </a:extLst>
          </p:cNvPr>
          <p:cNvPicPr>
            <a:picLocks noChangeAspect="1"/>
          </p:cNvPicPr>
          <p:nvPr/>
        </p:nvPicPr>
        <p:blipFill>
          <a:blip r:embed="rId3"/>
          <a:stretch>
            <a:fillRect/>
          </a:stretch>
        </p:blipFill>
        <p:spPr>
          <a:xfrm>
            <a:off x="0" y="-4470"/>
            <a:ext cx="6096000" cy="6862470"/>
          </a:xfrm>
          <a:prstGeom prst="rect">
            <a:avLst/>
          </a:prstGeom>
        </p:spPr>
      </p:pic>
      <p:sp>
        <p:nvSpPr>
          <p:cNvPr id="4" name="TextBox 3">
            <a:extLst>
              <a:ext uri="{FF2B5EF4-FFF2-40B4-BE49-F238E27FC236}">
                <a16:creationId xmlns:a16="http://schemas.microsoft.com/office/drawing/2014/main" id="{D2A41943-90B8-AD8D-1089-4D8954CDF315}"/>
              </a:ext>
            </a:extLst>
          </p:cNvPr>
          <p:cNvSpPr txBox="1"/>
          <p:nvPr/>
        </p:nvSpPr>
        <p:spPr>
          <a:xfrm>
            <a:off x="6094502" y="1497"/>
            <a:ext cx="6095999" cy="427809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latin typeface="Calibri"/>
                <a:ea typeface="Arial"/>
                <a:cs typeface="Arial"/>
              </a:rPr>
              <a:t>Ghost hunting is the process of investigating locations that are reported to be haunted by ghosts. Typically, a ghost-hunting team will attempt to collect evidence supporting the existence of paranormal activity. Ghost hunters use a variety of electronic devices, including EMF meters, digital thermometers, both handheld and static digital video cameras,  including thermographic and night vision cameras, night vision goggles,  as well as digital audio recorders. </a:t>
            </a:r>
          </a:p>
          <a:p>
            <a:endParaRPr lang="en-GB" sz="1600" dirty="0">
              <a:latin typeface="Calibri"/>
              <a:ea typeface="Arial"/>
              <a:cs typeface="Arial"/>
            </a:endParaRPr>
          </a:p>
          <a:p>
            <a:r>
              <a:rPr lang="en-GB" sz="1600" dirty="0">
                <a:latin typeface="Calibri"/>
                <a:ea typeface="Arial"/>
                <a:cs typeface="Arial"/>
              </a:rPr>
              <a:t>Other more traditional techniques are also used, such as conducting interviews and researching the history of allegedly haunted sites. Ghost hunters are also known as paranormal investigators.</a:t>
            </a:r>
          </a:p>
          <a:p>
            <a:endParaRPr lang="en-GB" sz="800" dirty="0">
              <a:latin typeface="Calibri"/>
              <a:ea typeface="Arial"/>
              <a:cs typeface="Arial"/>
            </a:endParaRPr>
          </a:p>
          <a:p>
            <a:r>
              <a:rPr lang="en-GB" sz="1600" dirty="0">
                <a:latin typeface="Calibri"/>
                <a:ea typeface="Arial"/>
                <a:cs typeface="Arial"/>
              </a:rPr>
              <a:t>Do you fancy getting some work experience, are you the next Mulder or Scully from the X files?? Look no further, check out this website, who are looking for willing victims or should I say volunteers…..</a:t>
            </a:r>
          </a:p>
          <a:p>
            <a:endParaRPr lang="en-GB" sz="1600" dirty="0">
              <a:latin typeface="Calibri"/>
              <a:cs typeface="Arial"/>
            </a:endParaRPr>
          </a:p>
          <a:p>
            <a:endParaRPr lang="en-GB" sz="1600" dirty="0">
              <a:latin typeface="Calibri"/>
              <a:cs typeface="Arial"/>
            </a:endParaRPr>
          </a:p>
        </p:txBody>
      </p:sp>
      <p:pic>
        <p:nvPicPr>
          <p:cNvPr id="13" name="Picture 12">
            <a:extLst>
              <a:ext uri="{FF2B5EF4-FFF2-40B4-BE49-F238E27FC236}">
                <a16:creationId xmlns:a16="http://schemas.microsoft.com/office/drawing/2014/main" id="{BFC5FDAA-8306-7950-36F2-47960B2020B7}"/>
              </a:ext>
            </a:extLst>
          </p:cNvPr>
          <p:cNvPicPr>
            <a:picLocks noChangeAspect="1"/>
          </p:cNvPicPr>
          <p:nvPr/>
        </p:nvPicPr>
        <p:blipFill>
          <a:blip r:embed="rId4"/>
          <a:stretch>
            <a:fillRect/>
          </a:stretch>
        </p:blipFill>
        <p:spPr>
          <a:xfrm>
            <a:off x="8057320" y="4656221"/>
            <a:ext cx="3631096" cy="2102387"/>
          </a:xfrm>
          <a:prstGeom prst="rect">
            <a:avLst/>
          </a:prstGeom>
        </p:spPr>
      </p:pic>
      <p:pic>
        <p:nvPicPr>
          <p:cNvPr id="15" name="Picture 14">
            <a:extLst>
              <a:ext uri="{FF2B5EF4-FFF2-40B4-BE49-F238E27FC236}">
                <a16:creationId xmlns:a16="http://schemas.microsoft.com/office/drawing/2014/main" id="{992B683F-2598-E1A8-AAB0-3CDF1BF8C11D}"/>
              </a:ext>
            </a:extLst>
          </p:cNvPr>
          <p:cNvPicPr>
            <a:picLocks noChangeAspect="1"/>
          </p:cNvPicPr>
          <p:nvPr/>
        </p:nvPicPr>
        <p:blipFill>
          <a:blip r:embed="rId5"/>
          <a:stretch>
            <a:fillRect/>
          </a:stretch>
        </p:blipFill>
        <p:spPr>
          <a:xfrm>
            <a:off x="6213414" y="3766126"/>
            <a:ext cx="5859673" cy="750728"/>
          </a:xfrm>
          <a:prstGeom prst="rect">
            <a:avLst/>
          </a:prstGeom>
        </p:spPr>
      </p:pic>
      <p:pic>
        <p:nvPicPr>
          <p:cNvPr id="17" name="Picture 16">
            <a:extLst>
              <a:ext uri="{FF2B5EF4-FFF2-40B4-BE49-F238E27FC236}">
                <a16:creationId xmlns:a16="http://schemas.microsoft.com/office/drawing/2014/main" id="{0F27BD53-515C-0E4D-012F-71096B612B69}"/>
              </a:ext>
            </a:extLst>
          </p:cNvPr>
          <p:cNvPicPr>
            <a:picLocks noChangeAspect="1"/>
          </p:cNvPicPr>
          <p:nvPr/>
        </p:nvPicPr>
        <p:blipFill>
          <a:blip r:embed="rId6"/>
          <a:stretch>
            <a:fillRect/>
          </a:stretch>
        </p:blipFill>
        <p:spPr>
          <a:xfrm>
            <a:off x="6530532" y="4773917"/>
            <a:ext cx="1092256" cy="1866996"/>
          </a:xfrm>
          <a:prstGeom prst="rect">
            <a:avLst/>
          </a:prstGeom>
        </p:spPr>
      </p:pic>
    </p:spTree>
    <p:extLst>
      <p:ext uri="{BB962C8B-B14F-4D97-AF65-F5344CB8AC3E}">
        <p14:creationId xmlns:p14="http://schemas.microsoft.com/office/powerpoint/2010/main" val="40164643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9087" y="157626"/>
            <a:ext cx="7607069" cy="461665"/>
          </a:xfrm>
          <a:prstGeom prst="rect">
            <a:avLst/>
          </a:prstGeom>
          <a:noFill/>
        </p:spPr>
        <p:txBody>
          <a:bodyPr wrap="square" rtlCol="0">
            <a:spAutoFit/>
          </a:bodyPr>
          <a:lstStyle/>
          <a:p>
            <a:r>
              <a:rPr lang="en-GB" sz="2400" dirty="0"/>
              <a:t>Here's a video on the role of a Paranormal Investigator  </a:t>
            </a:r>
          </a:p>
        </p:txBody>
      </p:sp>
      <p:sp>
        <p:nvSpPr>
          <p:cNvPr id="7" name="Rectangle 6"/>
          <p:cNvSpPr/>
          <p:nvPr/>
        </p:nvSpPr>
        <p:spPr>
          <a:xfrm rot="5400000">
            <a:off x="5619946" y="285947"/>
            <a:ext cx="952107" cy="12192000"/>
          </a:xfrm>
          <a:prstGeom prst="rect">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6" name="Picture 2" descr="Thumbs Up No Background">
            <a:extLst>
              <a:ext uri="{FF2B5EF4-FFF2-40B4-BE49-F238E27FC236}">
                <a16:creationId xmlns:a16="http://schemas.microsoft.com/office/drawing/2014/main" id="{6C412DED-84C9-A7B0-BD1B-7BC2E2DCBF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19071" y="4330442"/>
            <a:ext cx="1143000" cy="114300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Thumbs down emoji clipart. Free download transparent .PNG | Creazilla">
            <a:extLst>
              <a:ext uri="{FF2B5EF4-FFF2-40B4-BE49-F238E27FC236}">
                <a16:creationId xmlns:a16="http://schemas.microsoft.com/office/drawing/2014/main" id="{2A78B015-A5C5-51E3-7DC7-E346CEF17CE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35060" y="4426491"/>
            <a:ext cx="1154534" cy="115453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95CE51DB-F4A6-96F2-4B44-A8DD97F7926E}"/>
              </a:ext>
            </a:extLst>
          </p:cNvPr>
          <p:cNvSpPr txBox="1"/>
          <p:nvPr/>
        </p:nvSpPr>
        <p:spPr>
          <a:xfrm>
            <a:off x="1365438" y="3449578"/>
            <a:ext cx="9912626" cy="707886"/>
          </a:xfrm>
          <a:prstGeom prst="rect">
            <a:avLst/>
          </a:prstGeom>
          <a:noFill/>
        </p:spPr>
        <p:txBody>
          <a:bodyPr wrap="square" rtlCol="0">
            <a:spAutoFit/>
          </a:bodyPr>
          <a:lstStyle/>
          <a:p>
            <a:pPr algn="ctr"/>
            <a:r>
              <a:rPr lang="en-GB" sz="2000" b="1" dirty="0"/>
              <a:t>What do you think to this career? </a:t>
            </a:r>
          </a:p>
          <a:p>
            <a:pPr algn="ctr"/>
            <a:r>
              <a:rPr lang="en-GB" sz="2000" b="1" dirty="0"/>
              <a:t>In Netflix Style Do You Like it, Love it or Not Like it?</a:t>
            </a:r>
          </a:p>
        </p:txBody>
      </p:sp>
      <p:sp>
        <p:nvSpPr>
          <p:cNvPr id="11" name="AutoShape 4" descr="Heart Logo PNG Transparent &amp; SVG Vector - Freebie Supply">
            <a:extLst>
              <a:ext uri="{FF2B5EF4-FFF2-40B4-BE49-F238E27FC236}">
                <a16:creationId xmlns:a16="http://schemas.microsoft.com/office/drawing/2014/main" id="{B0B68890-45DB-AFEE-7C49-16CA70A2A7E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6" name="Picture 15">
            <a:extLst>
              <a:ext uri="{FF2B5EF4-FFF2-40B4-BE49-F238E27FC236}">
                <a16:creationId xmlns:a16="http://schemas.microsoft.com/office/drawing/2014/main" id="{8A68025E-6C6C-745C-F51A-30F756E53FF3}"/>
              </a:ext>
            </a:extLst>
          </p:cNvPr>
          <p:cNvPicPr>
            <a:picLocks noChangeAspect="1"/>
          </p:cNvPicPr>
          <p:nvPr/>
        </p:nvPicPr>
        <p:blipFill>
          <a:blip r:embed="rId6"/>
          <a:stretch>
            <a:fillRect/>
          </a:stretch>
        </p:blipFill>
        <p:spPr>
          <a:xfrm>
            <a:off x="5611658" y="4343299"/>
            <a:ext cx="1420186" cy="1138828"/>
          </a:xfrm>
          <a:prstGeom prst="rect">
            <a:avLst/>
          </a:prstGeom>
        </p:spPr>
      </p:pic>
      <p:pic>
        <p:nvPicPr>
          <p:cNvPr id="4" name="Online Media 5" title="The Ghost Hunters React to Viral Paranormal Videos! | Ghost Hunters | discovery+">
            <a:hlinkClick r:id="" action="ppaction://media"/>
            <a:extLst>
              <a:ext uri="{FF2B5EF4-FFF2-40B4-BE49-F238E27FC236}">
                <a16:creationId xmlns:a16="http://schemas.microsoft.com/office/drawing/2014/main" id="{E040D460-45CF-40AB-6475-1F0F53CBAF5D}"/>
              </a:ext>
            </a:extLst>
          </p:cNvPr>
          <p:cNvPicPr>
            <a:picLocks noRot="1" noChangeAspect="1"/>
          </p:cNvPicPr>
          <p:nvPr>
            <a:videoFile r:link="rId1"/>
          </p:nvPr>
        </p:nvPicPr>
        <p:blipFill>
          <a:blip r:embed="rId7"/>
          <a:stretch>
            <a:fillRect/>
          </a:stretch>
        </p:blipFill>
        <p:spPr>
          <a:xfrm>
            <a:off x="3949833" y="749378"/>
            <a:ext cx="4485227" cy="2326228"/>
          </a:xfrm>
          <a:prstGeom prst="rect">
            <a:avLst/>
          </a:prstGeom>
        </p:spPr>
      </p:pic>
    </p:spTree>
    <p:extLst>
      <p:ext uri="{BB962C8B-B14F-4D97-AF65-F5344CB8AC3E}">
        <p14:creationId xmlns:p14="http://schemas.microsoft.com/office/powerpoint/2010/main" val="4394710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F2CEFD9DCFF9D48AC00BF1F09E77AC1" ma:contentTypeVersion="17" ma:contentTypeDescription="Create a new document." ma:contentTypeScope="" ma:versionID="31368feb86bcf428061dea64282b810b">
  <xsd:schema xmlns:xsd="http://www.w3.org/2001/XMLSchema" xmlns:xs="http://www.w3.org/2001/XMLSchema" xmlns:p="http://schemas.microsoft.com/office/2006/metadata/properties" xmlns:ns2="8f915fe7-b4c2-48f4-b98f-cb5ed08bf7c2" xmlns:ns3="5f05f450-3675-4dbf-b3ff-a073c96c80a5" targetNamespace="http://schemas.microsoft.com/office/2006/metadata/properties" ma:root="true" ma:fieldsID="90d92e2da51d9be9c4ac6048601ed233" ns2:_="" ns3:_="">
    <xsd:import namespace="8f915fe7-b4c2-48f4-b98f-cb5ed08bf7c2"/>
    <xsd:import namespace="5f05f450-3675-4dbf-b3ff-a073c96c8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915fe7-b4c2-48f4-b98f-cb5ed08bf7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f05f450-3675-4dbf-b3ff-a073c96c80a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6b31c0f6-baa5-4333-824c-2272963e2020}" ma:internalName="TaxCatchAll" ma:showField="CatchAllData" ma:web="5f05f450-3675-4dbf-b3ff-a073c96c8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f915fe7-b4c2-48f4-b98f-cb5ed08bf7c2">
      <Terms xmlns="http://schemas.microsoft.com/office/infopath/2007/PartnerControls"/>
    </lcf76f155ced4ddcb4097134ff3c332f>
    <TaxCatchAll xmlns="5f05f450-3675-4dbf-b3ff-a073c96c80a5" xsi:nil="true"/>
  </documentManagement>
</p:properties>
</file>

<file path=customXml/itemProps1.xml><?xml version="1.0" encoding="utf-8"?>
<ds:datastoreItem xmlns:ds="http://schemas.openxmlformats.org/officeDocument/2006/customXml" ds:itemID="{02285134-AF9E-45A3-BE85-31AEAD028B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915fe7-b4c2-48f4-b98f-cb5ed08bf7c2"/>
    <ds:schemaRef ds:uri="5f05f450-3675-4dbf-b3ff-a073c96c80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7AD66FC-7B79-45B6-B95E-36C351E35134}">
  <ds:schemaRefs>
    <ds:schemaRef ds:uri="http://schemas.microsoft.com/sharepoint/v3/contenttype/forms"/>
  </ds:schemaRefs>
</ds:datastoreItem>
</file>

<file path=customXml/itemProps3.xml><?xml version="1.0" encoding="utf-8"?>
<ds:datastoreItem xmlns:ds="http://schemas.openxmlformats.org/officeDocument/2006/customXml" ds:itemID="{D13CAD8C-F883-4306-9183-83A54CB47D3E}">
  <ds:schemaRefs>
    <ds:schemaRef ds:uri="http://schemas.microsoft.com/office/2006/metadata/properties"/>
    <ds:schemaRef ds:uri="http://www.w3.org/XML/1998/namespace"/>
    <ds:schemaRef ds:uri="88bc13ec-fdbf-41cc-8767-012b757b2b1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purl.org/dc/dcmitype/"/>
    <ds:schemaRef ds:uri="8f915fe7-b4c2-48f4-b98f-cb5ed08bf7c2"/>
    <ds:schemaRef ds:uri="5f05f450-3675-4dbf-b3ff-a073c96c80a5"/>
  </ds:schemaRefs>
</ds:datastoreItem>
</file>

<file path=docProps/app.xml><?xml version="1.0" encoding="utf-8"?>
<Properties xmlns="http://schemas.openxmlformats.org/officeDocument/2006/extended-properties" xmlns:vt="http://schemas.openxmlformats.org/officeDocument/2006/docPropsVTypes">
  <Template>office theme</Template>
  <TotalTime>686</TotalTime>
  <Words>196</Words>
  <Application>Microsoft Office PowerPoint</Application>
  <PresentationFormat>Widescreen</PresentationFormat>
  <Paragraphs>14</Paragraphs>
  <Slides>3</Slides>
  <Notes>2</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admlocal</dc:creator>
  <cp:lastModifiedBy>S Bytheway</cp:lastModifiedBy>
  <cp:revision>74</cp:revision>
  <dcterms:created xsi:type="dcterms:W3CDTF">2022-04-22T12:25:31Z</dcterms:created>
  <dcterms:modified xsi:type="dcterms:W3CDTF">2024-10-01T12:05:54Z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0x0101008F2CEFD9DCFF9D48AC00BF1F09E77AC1</vt:lpwstr>
  </property>
  <property fmtid="{D5CDD505-2E9C-101B-9397-08002B2CF9AE}" pid="3" name="xd_Signature">
    <vt:bool>false</vt:bool>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MediaServiceImageTags">
    <vt:lpwstr/>
  </property>
</Properties>
</file>