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18CCFE-CA3D-4520-9094-E028D25A6C29}" v="11" dt="2025-01-20T08:01:05.2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13" autoAdjust="0"/>
  </p:normalViewPr>
  <p:slideViewPr>
    <p:cSldViewPr snapToGrid="0">
      <p:cViewPr>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A318CCFE-CA3D-4520-9094-E028D25A6C29}"/>
    <pc:docChg chg="custSel modSld">
      <pc:chgData name="S Bytheway" userId="29b7b8d0-66fc-4a0f-9903-88ac16cb6ff1" providerId="ADAL" clId="{A318CCFE-CA3D-4520-9094-E028D25A6C29}" dt="2025-01-20T08:02:23.761" v="534" actId="14100"/>
      <pc:docMkLst>
        <pc:docMk/>
      </pc:docMkLst>
      <pc:sldChg chg="addSp delSp modSp mod">
        <pc:chgData name="S Bytheway" userId="29b7b8d0-66fc-4a0f-9903-88ac16cb6ff1" providerId="ADAL" clId="{A318CCFE-CA3D-4520-9094-E028D25A6C29}" dt="2025-01-20T08:02:03.935" v="532" actId="255"/>
        <pc:sldMkLst>
          <pc:docMk/>
          <pc:sldMk cId="2280617263" sldId="284"/>
        </pc:sldMkLst>
        <pc:spChg chg="del">
          <ac:chgData name="S Bytheway" userId="29b7b8d0-66fc-4a0f-9903-88ac16cb6ff1" providerId="ADAL" clId="{A318CCFE-CA3D-4520-9094-E028D25A6C29}" dt="2025-01-20T07:51:22.428" v="63" actId="478"/>
          <ac:spMkLst>
            <pc:docMk/>
            <pc:sldMk cId="2280617263" sldId="284"/>
            <ac:spMk id="3" creationId="{6DD8CFC6-8FF0-C663-2CF5-94121FAC6E2A}"/>
          </ac:spMkLst>
        </pc:spChg>
        <pc:spChg chg="add mod">
          <ac:chgData name="S Bytheway" userId="29b7b8d0-66fc-4a0f-9903-88ac16cb6ff1" providerId="ADAL" clId="{A318CCFE-CA3D-4520-9094-E028D25A6C29}" dt="2025-01-20T07:57:03.158" v="356" actId="6549"/>
          <ac:spMkLst>
            <pc:docMk/>
            <pc:sldMk cId="2280617263" sldId="284"/>
            <ac:spMk id="5" creationId="{C88499A2-974D-FF00-E488-25238C94BEEB}"/>
          </ac:spMkLst>
        </pc:spChg>
        <pc:spChg chg="add mod">
          <ac:chgData name="S Bytheway" userId="29b7b8d0-66fc-4a0f-9903-88ac16cb6ff1" providerId="ADAL" clId="{A318CCFE-CA3D-4520-9094-E028D25A6C29}" dt="2025-01-20T07:56:34.102" v="346" actId="255"/>
          <ac:spMkLst>
            <pc:docMk/>
            <pc:sldMk cId="2280617263" sldId="284"/>
            <ac:spMk id="6" creationId="{C2BCC329-C7A7-64D2-8049-0ADD712F91B3}"/>
          </ac:spMkLst>
        </pc:spChg>
        <pc:spChg chg="add mod">
          <ac:chgData name="S Bytheway" userId="29b7b8d0-66fc-4a0f-9903-88ac16cb6ff1" providerId="ADAL" clId="{A318CCFE-CA3D-4520-9094-E028D25A6C29}" dt="2025-01-20T07:55:33.239" v="276" actId="14100"/>
          <ac:spMkLst>
            <pc:docMk/>
            <pc:sldMk cId="2280617263" sldId="284"/>
            <ac:spMk id="7" creationId="{6EC2D23F-6A87-A9EC-6403-7F6005E5902E}"/>
          </ac:spMkLst>
        </pc:spChg>
        <pc:spChg chg="add mod">
          <ac:chgData name="S Bytheway" userId="29b7b8d0-66fc-4a0f-9903-88ac16cb6ff1" providerId="ADAL" clId="{A318CCFE-CA3D-4520-9094-E028D25A6C29}" dt="2025-01-20T07:55:58.835" v="296" actId="20577"/>
          <ac:spMkLst>
            <pc:docMk/>
            <pc:sldMk cId="2280617263" sldId="284"/>
            <ac:spMk id="8" creationId="{7E2B8A92-677F-427A-E626-423172D5A022}"/>
          </ac:spMkLst>
        </pc:spChg>
        <pc:spChg chg="del">
          <ac:chgData name="S Bytheway" userId="29b7b8d0-66fc-4a0f-9903-88ac16cb6ff1" providerId="ADAL" clId="{A318CCFE-CA3D-4520-9094-E028D25A6C29}" dt="2025-01-20T07:51:24.033" v="64" actId="478"/>
          <ac:spMkLst>
            <pc:docMk/>
            <pc:sldMk cId="2280617263" sldId="284"/>
            <ac:spMk id="10" creationId="{6A9896B7-472F-1710-96E8-4984C9527937}"/>
          </ac:spMkLst>
        </pc:spChg>
        <pc:spChg chg="add mod">
          <ac:chgData name="S Bytheway" userId="29b7b8d0-66fc-4a0f-9903-88ac16cb6ff1" providerId="ADAL" clId="{A318CCFE-CA3D-4520-9094-E028D25A6C29}" dt="2025-01-20T07:56:22.083" v="345" actId="20577"/>
          <ac:spMkLst>
            <pc:docMk/>
            <pc:sldMk cId="2280617263" sldId="284"/>
            <ac:spMk id="11" creationId="{CDD315B5-A769-5903-9AEC-75019424172E}"/>
          </ac:spMkLst>
        </pc:spChg>
        <pc:spChg chg="add mod">
          <ac:chgData name="S Bytheway" userId="29b7b8d0-66fc-4a0f-9903-88ac16cb6ff1" providerId="ADAL" clId="{A318CCFE-CA3D-4520-9094-E028D25A6C29}" dt="2025-01-20T08:02:03.935" v="532" actId="255"/>
          <ac:spMkLst>
            <pc:docMk/>
            <pc:sldMk cId="2280617263" sldId="284"/>
            <ac:spMk id="12" creationId="{B574CC21-022E-AFBB-6C74-79AE94EC902B}"/>
          </ac:spMkLst>
        </pc:spChg>
        <pc:picChg chg="del">
          <ac:chgData name="S Bytheway" userId="29b7b8d0-66fc-4a0f-9903-88ac16cb6ff1" providerId="ADAL" clId="{A318CCFE-CA3D-4520-9094-E028D25A6C29}" dt="2025-01-20T07:51:20.356" v="62" actId="478"/>
          <ac:picMkLst>
            <pc:docMk/>
            <pc:sldMk cId="2280617263" sldId="284"/>
            <ac:picMk id="2" creationId="{68250FA4-A7A4-4BA0-3ED4-8CAEABB1C5EA}"/>
          </ac:picMkLst>
        </pc:picChg>
        <pc:picChg chg="add mod">
          <ac:chgData name="S Bytheway" userId="29b7b8d0-66fc-4a0f-9903-88ac16cb6ff1" providerId="ADAL" clId="{A318CCFE-CA3D-4520-9094-E028D25A6C29}" dt="2025-01-20T07:51:41.654" v="69" actId="14100"/>
          <ac:picMkLst>
            <pc:docMk/>
            <pc:sldMk cId="2280617263" sldId="284"/>
            <ac:picMk id="4" creationId="{E81BB474-B38B-6132-3ED2-1F02234439E2}"/>
          </ac:picMkLst>
        </pc:picChg>
        <pc:picChg chg="del">
          <ac:chgData name="S Bytheway" userId="29b7b8d0-66fc-4a0f-9903-88ac16cb6ff1" providerId="ADAL" clId="{A318CCFE-CA3D-4520-9094-E028D25A6C29}" dt="2025-01-20T07:51:25.206" v="65" actId="478"/>
          <ac:picMkLst>
            <pc:docMk/>
            <pc:sldMk cId="2280617263" sldId="284"/>
            <ac:picMk id="9" creationId="{5B9CFA4C-A4D2-478E-BA6E-EA2BA667D8CB}"/>
          </ac:picMkLst>
        </pc:picChg>
      </pc:sldChg>
      <pc:sldChg chg="addSp delSp modSp mod">
        <pc:chgData name="S Bytheway" userId="29b7b8d0-66fc-4a0f-9903-88ac16cb6ff1" providerId="ADAL" clId="{A318CCFE-CA3D-4520-9094-E028D25A6C29}" dt="2025-01-20T08:01:01.688" v="522" actId="1076"/>
        <pc:sldMkLst>
          <pc:docMk/>
          <pc:sldMk cId="1898494914" sldId="769"/>
        </pc:sldMkLst>
        <pc:spChg chg="mod">
          <ac:chgData name="S Bytheway" userId="29b7b8d0-66fc-4a0f-9903-88ac16cb6ff1" providerId="ADAL" clId="{A318CCFE-CA3D-4520-9094-E028D25A6C29}" dt="2025-01-20T08:01:01.688" v="522" actId="1076"/>
          <ac:spMkLst>
            <pc:docMk/>
            <pc:sldMk cId="1898494914" sldId="769"/>
            <ac:spMk id="2" creationId="{8407D9E1-3BA7-33A1-277B-9C535197D91A}"/>
          </ac:spMkLst>
        </pc:spChg>
        <pc:spChg chg="mod">
          <ac:chgData name="S Bytheway" userId="29b7b8d0-66fc-4a0f-9903-88ac16cb6ff1" providerId="ADAL" clId="{A318CCFE-CA3D-4520-9094-E028D25A6C29}" dt="2025-01-20T07:51:18.045" v="61" actId="1076"/>
          <ac:spMkLst>
            <pc:docMk/>
            <pc:sldMk cId="1898494914" sldId="769"/>
            <ac:spMk id="6" creationId="{924547E9-8FE1-E790-7759-AF4DAE7FDE58}"/>
          </ac:spMkLst>
        </pc:spChg>
        <pc:picChg chg="add mod">
          <ac:chgData name="S Bytheway" userId="29b7b8d0-66fc-4a0f-9903-88ac16cb6ff1" providerId="ADAL" clId="{A318CCFE-CA3D-4520-9094-E028D25A6C29}" dt="2025-01-20T07:50:14.484" v="55" actId="14100"/>
          <ac:picMkLst>
            <pc:docMk/>
            <pc:sldMk cId="1898494914" sldId="769"/>
            <ac:picMk id="5" creationId="{E0403381-35A7-67AE-EB88-973E8D5A1D45}"/>
          </ac:picMkLst>
        </pc:picChg>
        <pc:picChg chg="del">
          <ac:chgData name="S Bytheway" userId="29b7b8d0-66fc-4a0f-9903-88ac16cb6ff1" providerId="ADAL" clId="{A318CCFE-CA3D-4520-9094-E028D25A6C29}" dt="2025-01-20T07:49:26.663" v="49" actId="478"/>
          <ac:picMkLst>
            <pc:docMk/>
            <pc:sldMk cId="1898494914" sldId="769"/>
            <ac:picMk id="7" creationId="{A9A94640-B04D-4B09-5AF0-A897A71CAB52}"/>
          </ac:picMkLst>
        </pc:picChg>
        <pc:picChg chg="del mod">
          <ac:chgData name="S Bytheway" userId="29b7b8d0-66fc-4a0f-9903-88ac16cb6ff1" providerId="ADAL" clId="{A318CCFE-CA3D-4520-9094-E028D25A6C29}" dt="2025-01-20T07:49:28.440" v="52" actId="478"/>
          <ac:picMkLst>
            <pc:docMk/>
            <pc:sldMk cId="1898494914" sldId="769"/>
            <ac:picMk id="9" creationId="{FA2CE69B-4000-E695-5532-740889D622D6}"/>
          </ac:picMkLst>
        </pc:picChg>
        <pc:picChg chg="add mod">
          <ac:chgData name="S Bytheway" userId="29b7b8d0-66fc-4a0f-9903-88ac16cb6ff1" providerId="ADAL" clId="{A318CCFE-CA3D-4520-9094-E028D25A6C29}" dt="2025-01-20T07:50:37.636" v="58" actId="14100"/>
          <ac:picMkLst>
            <pc:docMk/>
            <pc:sldMk cId="1898494914" sldId="769"/>
            <ac:picMk id="11" creationId="{10D70031-C16C-A59C-7294-706D2BA6D3DC}"/>
          </ac:picMkLst>
        </pc:picChg>
        <pc:picChg chg="add mod">
          <ac:chgData name="S Bytheway" userId="29b7b8d0-66fc-4a0f-9903-88ac16cb6ff1" providerId="ADAL" clId="{A318CCFE-CA3D-4520-9094-E028D25A6C29}" dt="2025-01-20T07:51:14.544" v="60" actId="1076"/>
          <ac:picMkLst>
            <pc:docMk/>
            <pc:sldMk cId="1898494914" sldId="769"/>
            <ac:picMk id="13" creationId="{81CC91C8-5335-5306-5A11-37826ADFD099}"/>
          </ac:picMkLst>
        </pc:picChg>
        <pc:picChg chg="del">
          <ac:chgData name="S Bytheway" userId="29b7b8d0-66fc-4a0f-9903-88ac16cb6ff1" providerId="ADAL" clId="{A318CCFE-CA3D-4520-9094-E028D25A6C29}" dt="2025-01-20T07:49:27.852" v="50" actId="478"/>
          <ac:picMkLst>
            <pc:docMk/>
            <pc:sldMk cId="1898494914" sldId="769"/>
            <ac:picMk id="14" creationId="{8C8AE4BC-9142-0C59-D8D0-46D6262B7E97}"/>
          </ac:picMkLst>
        </pc:picChg>
      </pc:sldChg>
      <pc:sldChg chg="addSp delSp modSp mod delAnim">
        <pc:chgData name="S Bytheway" userId="29b7b8d0-66fc-4a0f-9903-88ac16cb6ff1" providerId="ADAL" clId="{A318CCFE-CA3D-4520-9094-E028D25A6C29}" dt="2025-01-20T08:02:23.761" v="534" actId="14100"/>
        <pc:sldMkLst>
          <pc:docMk/>
          <pc:sldMk cId="462669372" sldId="775"/>
        </pc:sldMkLst>
        <pc:spChg chg="del">
          <ac:chgData name="S Bytheway" userId="29b7b8d0-66fc-4a0f-9903-88ac16cb6ff1" providerId="ADAL" clId="{A318CCFE-CA3D-4520-9094-E028D25A6C29}" dt="2025-01-20T08:00:40.630" v="518" actId="478"/>
          <ac:spMkLst>
            <pc:docMk/>
            <pc:sldMk cId="462669372" sldId="775"/>
            <ac:spMk id="2" creationId="{0C048575-F4A5-2300-B01D-C52D6259BB9A}"/>
          </ac:spMkLst>
        </pc:spChg>
        <pc:spChg chg="add mod">
          <ac:chgData name="S Bytheway" userId="29b7b8d0-66fc-4a0f-9903-88ac16cb6ff1" providerId="ADAL" clId="{A318CCFE-CA3D-4520-9094-E028D25A6C29}" dt="2025-01-20T08:00:57.343" v="521"/>
          <ac:spMkLst>
            <pc:docMk/>
            <pc:sldMk cId="462669372" sldId="775"/>
            <ac:spMk id="5" creationId="{79C3537F-E011-12C3-5149-79399A507226}"/>
          </ac:spMkLst>
        </pc:spChg>
        <pc:spChg chg="mod">
          <ac:chgData name="S Bytheway" userId="29b7b8d0-66fc-4a0f-9903-88ac16cb6ff1" providerId="ADAL" clId="{A318CCFE-CA3D-4520-9094-E028D25A6C29}" dt="2025-01-20T08:02:23.761" v="534" actId="14100"/>
          <ac:spMkLst>
            <pc:docMk/>
            <pc:sldMk cId="462669372" sldId="775"/>
            <ac:spMk id="6" creationId="{957BA46E-EA36-A1D6-07C2-5D20C958963E}"/>
          </ac:spMkLst>
        </pc:spChg>
        <pc:spChg chg="mod">
          <ac:chgData name="S Bytheway" userId="29b7b8d0-66fc-4a0f-9903-88ac16cb6ff1" providerId="ADAL" clId="{A318CCFE-CA3D-4520-9094-E028D25A6C29}" dt="2025-01-20T08:00:26.109" v="514" actId="20577"/>
          <ac:spMkLst>
            <pc:docMk/>
            <pc:sldMk cId="462669372" sldId="775"/>
            <ac:spMk id="8" creationId="{320CF118-9014-348D-AA7D-B709326501AB}"/>
          </ac:spMkLst>
        </pc:spChg>
        <pc:spChg chg="del">
          <ac:chgData name="S Bytheway" userId="29b7b8d0-66fc-4a0f-9903-88ac16cb6ff1" providerId="ADAL" clId="{A318CCFE-CA3D-4520-9094-E028D25A6C29}" dt="2025-01-20T07:57:10.238" v="359" actId="478"/>
          <ac:spMkLst>
            <pc:docMk/>
            <pc:sldMk cId="462669372" sldId="775"/>
            <ac:spMk id="10" creationId="{FE4E2272-A644-DAC4-0BB6-2E29A9495CB7}"/>
          </ac:spMkLst>
        </pc:spChg>
        <pc:spChg chg="add mod">
          <ac:chgData name="S Bytheway" userId="29b7b8d0-66fc-4a0f-9903-88ac16cb6ff1" providerId="ADAL" clId="{A318CCFE-CA3D-4520-9094-E028D25A6C29}" dt="2025-01-20T08:01:05.285" v="523"/>
          <ac:spMkLst>
            <pc:docMk/>
            <pc:sldMk cId="462669372" sldId="775"/>
            <ac:spMk id="11" creationId="{F7436DB8-4F5A-0309-7801-0517AD726E4F}"/>
          </ac:spMkLst>
        </pc:spChg>
        <pc:picChg chg="add mod">
          <ac:chgData name="S Bytheway" userId="29b7b8d0-66fc-4a0f-9903-88ac16cb6ff1" providerId="ADAL" clId="{A318CCFE-CA3D-4520-9094-E028D25A6C29}" dt="2025-01-20T07:57:32.942" v="389" actId="1076"/>
          <ac:picMkLst>
            <pc:docMk/>
            <pc:sldMk cId="462669372" sldId="775"/>
            <ac:picMk id="3" creationId="{6763CB1B-76A9-E0E7-6448-9D4FC4C7E373}"/>
          </ac:picMkLst>
        </pc:picChg>
        <pc:picChg chg="del">
          <ac:chgData name="S Bytheway" userId="29b7b8d0-66fc-4a0f-9903-88ac16cb6ff1" providerId="ADAL" clId="{A318CCFE-CA3D-4520-9094-E028D25A6C29}" dt="2025-01-20T07:57:07.698" v="357" actId="478"/>
          <ac:picMkLst>
            <pc:docMk/>
            <pc:sldMk cId="462669372" sldId="775"/>
            <ac:picMk id="7" creationId="{49E91C8F-6D16-A14C-A194-7E61CDC3C9B2}"/>
          </ac:picMkLst>
        </pc:picChg>
        <pc:picChg chg="del">
          <ac:chgData name="S Bytheway" userId="29b7b8d0-66fc-4a0f-9903-88ac16cb6ff1" providerId="ADAL" clId="{A318CCFE-CA3D-4520-9094-E028D25A6C29}" dt="2025-01-20T07:57:08.701" v="358" actId="478"/>
          <ac:picMkLst>
            <pc:docMk/>
            <pc:sldMk cId="462669372" sldId="775"/>
            <ac:picMk id="9" creationId="{26E07A99-3DE6-EEF7-A71B-5CDD64FBE14D}"/>
          </ac:picMkLst>
        </pc:picChg>
        <pc:picChg chg="mod">
          <ac:chgData name="S Bytheway" userId="29b7b8d0-66fc-4a0f-9903-88ac16cb6ff1" providerId="ADAL" clId="{A318CCFE-CA3D-4520-9094-E028D25A6C29}" dt="2025-01-20T08:00:34.121" v="517" actId="1076"/>
          <ac:picMkLst>
            <pc:docMk/>
            <pc:sldMk cId="462669372" sldId="775"/>
            <ac:picMk id="13" creationId="{EE597F09-33AC-8FDC-6397-7F1937B27EDC}"/>
          </ac:picMkLst>
        </pc:picChg>
        <pc:picChg chg="mod">
          <ac:chgData name="S Bytheway" userId="29b7b8d0-66fc-4a0f-9903-88ac16cb6ff1" providerId="ADAL" clId="{A318CCFE-CA3D-4520-9094-E028D25A6C29}" dt="2025-01-20T08:00:31.870" v="516" actId="1076"/>
          <ac:picMkLst>
            <pc:docMk/>
            <pc:sldMk cId="462669372" sldId="775"/>
            <ac:picMk id="14" creationId="{8D155D81-2AD5-77FF-92E0-DED3DF3ABA6B}"/>
          </ac:picMkLst>
        </pc:picChg>
        <pc:picChg chg="mod">
          <ac:chgData name="S Bytheway" userId="29b7b8d0-66fc-4a0f-9903-88ac16cb6ff1" providerId="ADAL" clId="{A318CCFE-CA3D-4520-9094-E028D25A6C29}" dt="2025-01-20T08:00:30.418" v="515" actId="1076"/>
          <ac:picMkLst>
            <pc:docMk/>
            <pc:sldMk cId="462669372" sldId="775"/>
            <ac:picMk id="15" creationId="{81846057-CDC0-A482-4A67-F82C0E61B3B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1/20/2025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20/01/2025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20/01/2025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20/01/2025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video" Target="https://www.youtube.com/embed/oG6zMCCSyQk?feature=oembed"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477707" y="1292812"/>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Air Traffic Controller </a:t>
            </a: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155448" y="0"/>
            <a:ext cx="7158414"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Aviation Industry </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5" name="Picture 4">
            <a:extLst>
              <a:ext uri="{FF2B5EF4-FFF2-40B4-BE49-F238E27FC236}">
                <a16:creationId xmlns:a16="http://schemas.microsoft.com/office/drawing/2014/main" id="{E0403381-35A7-67AE-EB88-973E8D5A1D45}"/>
              </a:ext>
            </a:extLst>
          </p:cNvPr>
          <p:cNvPicPr>
            <a:picLocks noChangeAspect="1"/>
          </p:cNvPicPr>
          <p:nvPr/>
        </p:nvPicPr>
        <p:blipFill>
          <a:blip r:embed="rId4"/>
          <a:stretch>
            <a:fillRect/>
          </a:stretch>
        </p:blipFill>
        <p:spPr>
          <a:xfrm>
            <a:off x="1053318" y="3514515"/>
            <a:ext cx="2475861" cy="1771893"/>
          </a:xfrm>
          <a:prstGeom prst="rect">
            <a:avLst/>
          </a:prstGeom>
        </p:spPr>
      </p:pic>
      <p:pic>
        <p:nvPicPr>
          <p:cNvPr id="11" name="Picture 10">
            <a:extLst>
              <a:ext uri="{FF2B5EF4-FFF2-40B4-BE49-F238E27FC236}">
                <a16:creationId xmlns:a16="http://schemas.microsoft.com/office/drawing/2014/main" id="{10D70031-C16C-A59C-7294-706D2BA6D3DC}"/>
              </a:ext>
            </a:extLst>
          </p:cNvPr>
          <p:cNvPicPr>
            <a:picLocks noChangeAspect="1"/>
          </p:cNvPicPr>
          <p:nvPr/>
        </p:nvPicPr>
        <p:blipFill>
          <a:blip r:embed="rId5"/>
          <a:stretch>
            <a:fillRect/>
          </a:stretch>
        </p:blipFill>
        <p:spPr>
          <a:xfrm>
            <a:off x="4184728" y="3514515"/>
            <a:ext cx="2997354" cy="1771893"/>
          </a:xfrm>
          <a:prstGeom prst="rect">
            <a:avLst/>
          </a:prstGeom>
        </p:spPr>
      </p:pic>
      <p:pic>
        <p:nvPicPr>
          <p:cNvPr id="13" name="Picture 12">
            <a:extLst>
              <a:ext uri="{FF2B5EF4-FFF2-40B4-BE49-F238E27FC236}">
                <a16:creationId xmlns:a16="http://schemas.microsoft.com/office/drawing/2014/main" id="{81CC91C8-5335-5306-5A11-37826ADFD099}"/>
              </a:ext>
            </a:extLst>
          </p:cNvPr>
          <p:cNvPicPr>
            <a:picLocks noChangeAspect="1"/>
          </p:cNvPicPr>
          <p:nvPr/>
        </p:nvPicPr>
        <p:blipFill>
          <a:blip r:embed="rId6"/>
          <a:stretch>
            <a:fillRect/>
          </a:stretch>
        </p:blipFill>
        <p:spPr>
          <a:xfrm>
            <a:off x="7755040" y="3470215"/>
            <a:ext cx="2959252" cy="1816193"/>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blue and white flyer with text&#10;&#10;Description automatically generated">
            <a:extLst>
              <a:ext uri="{FF2B5EF4-FFF2-40B4-BE49-F238E27FC236}">
                <a16:creationId xmlns:a16="http://schemas.microsoft.com/office/drawing/2014/main" id="{E81BB474-B38B-6132-3ED2-1F02234439E2}"/>
              </a:ext>
            </a:extLst>
          </p:cNvPr>
          <p:cNvPicPr>
            <a:picLocks noChangeAspect="1"/>
          </p:cNvPicPr>
          <p:nvPr/>
        </p:nvPicPr>
        <p:blipFill>
          <a:blip r:embed="rId2"/>
          <a:stretch>
            <a:fillRect/>
          </a:stretch>
        </p:blipFill>
        <p:spPr>
          <a:xfrm>
            <a:off x="477012" y="480060"/>
            <a:ext cx="6046451" cy="5897880"/>
          </a:xfrm>
          <a:prstGeom prst="rect">
            <a:avLst/>
          </a:prstGeom>
        </p:spPr>
      </p:pic>
      <p:sp>
        <p:nvSpPr>
          <p:cNvPr id="5" name="TextBox 4">
            <a:extLst>
              <a:ext uri="{FF2B5EF4-FFF2-40B4-BE49-F238E27FC236}">
                <a16:creationId xmlns:a16="http://schemas.microsoft.com/office/drawing/2014/main" id="{C88499A2-974D-FF00-E488-25238C94BEEB}"/>
              </a:ext>
            </a:extLst>
          </p:cNvPr>
          <p:cNvSpPr txBox="1"/>
          <p:nvPr/>
        </p:nvSpPr>
        <p:spPr>
          <a:xfrm>
            <a:off x="6634977" y="661694"/>
            <a:ext cx="4716966"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dirty="0">
                <a:latin typeface="Calibri"/>
                <a:cs typeface="Calibri"/>
              </a:rPr>
              <a:t>When the holidays approach, the skies will be full of planes travelling the globe and air traffic control will be working at large capacity to route aircrafts from A to B.</a:t>
            </a:r>
          </a:p>
          <a:p>
            <a:endParaRPr lang="en-GB" sz="1500" dirty="0">
              <a:latin typeface="Calibri"/>
              <a:cs typeface="Calibri"/>
            </a:endParaRPr>
          </a:p>
          <a:p>
            <a:r>
              <a:rPr lang="en-GB" sz="1500" dirty="0">
                <a:solidFill>
                  <a:srgbClr val="202122"/>
                </a:solidFill>
                <a:latin typeface="Calibri"/>
                <a:ea typeface="+mn-lt"/>
                <a:cs typeface="+mn-lt"/>
              </a:rPr>
              <a:t>Air traffic control is a service provided by ground-based air traffic controllers who direct aircrafts on the ground and through a given section of controlled airspace and can provide advisory services to an aircraft in non-controlled airspace.</a:t>
            </a:r>
          </a:p>
          <a:p>
            <a:endParaRPr lang="en-GB" sz="1500" dirty="0">
              <a:solidFill>
                <a:srgbClr val="202122"/>
              </a:solidFill>
              <a:latin typeface="Calibri"/>
              <a:ea typeface="+mn-lt"/>
              <a:cs typeface="+mn-lt"/>
            </a:endParaRPr>
          </a:p>
          <a:p>
            <a:r>
              <a:rPr lang="en-GB" sz="1500" dirty="0">
                <a:solidFill>
                  <a:srgbClr val="202122"/>
                </a:solidFill>
                <a:latin typeface="Calibri"/>
                <a:ea typeface="+mn-lt"/>
                <a:cs typeface="+mn-lt"/>
              </a:rPr>
              <a:t>The primary purpose worldwide is to prevent collisions, organise and expedite the flow of air traffic, and provide information and other support for pilots. Air traffic controllers monitor the location of aircraft in their assigned airspace by radar and communicate with the pilots by radio.</a:t>
            </a:r>
            <a:endParaRPr lang="en-GB" dirty="0"/>
          </a:p>
        </p:txBody>
      </p:sp>
      <p:sp>
        <p:nvSpPr>
          <p:cNvPr id="6" name="Oval 5">
            <a:extLst>
              <a:ext uri="{FF2B5EF4-FFF2-40B4-BE49-F238E27FC236}">
                <a16:creationId xmlns:a16="http://schemas.microsoft.com/office/drawing/2014/main" id="{C2BCC329-C7A7-64D2-8049-0ADD712F91B3}"/>
              </a:ext>
            </a:extLst>
          </p:cNvPr>
          <p:cNvSpPr/>
          <p:nvPr/>
        </p:nvSpPr>
        <p:spPr>
          <a:xfrm>
            <a:off x="6634977" y="4968625"/>
            <a:ext cx="1016306"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Concentration </a:t>
            </a:r>
          </a:p>
        </p:txBody>
      </p:sp>
      <p:sp>
        <p:nvSpPr>
          <p:cNvPr id="7" name="Oval 6">
            <a:extLst>
              <a:ext uri="{FF2B5EF4-FFF2-40B4-BE49-F238E27FC236}">
                <a16:creationId xmlns:a16="http://schemas.microsoft.com/office/drawing/2014/main" id="{6EC2D23F-6A87-A9EC-6403-7F6005E5902E}"/>
              </a:ext>
            </a:extLst>
          </p:cNvPr>
          <p:cNvSpPr/>
          <p:nvPr/>
        </p:nvSpPr>
        <p:spPr>
          <a:xfrm>
            <a:off x="8005031" y="4968625"/>
            <a:ext cx="1016306"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Use judgment</a:t>
            </a:r>
          </a:p>
        </p:txBody>
      </p:sp>
      <p:sp>
        <p:nvSpPr>
          <p:cNvPr id="8" name="Oval 7">
            <a:extLst>
              <a:ext uri="{FF2B5EF4-FFF2-40B4-BE49-F238E27FC236}">
                <a16:creationId xmlns:a16="http://schemas.microsoft.com/office/drawing/2014/main" id="{7E2B8A92-677F-427A-E626-423172D5A022}"/>
              </a:ext>
            </a:extLst>
          </p:cNvPr>
          <p:cNvSpPr/>
          <p:nvPr/>
        </p:nvSpPr>
        <p:spPr>
          <a:xfrm>
            <a:off x="9375085" y="4961516"/>
            <a:ext cx="1016306"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Make decisions</a:t>
            </a:r>
          </a:p>
        </p:txBody>
      </p:sp>
      <p:sp>
        <p:nvSpPr>
          <p:cNvPr id="11" name="Oval 10">
            <a:extLst>
              <a:ext uri="{FF2B5EF4-FFF2-40B4-BE49-F238E27FC236}">
                <a16:creationId xmlns:a16="http://schemas.microsoft.com/office/drawing/2014/main" id="{CDD315B5-A769-5903-9AEC-75019424172E}"/>
              </a:ext>
            </a:extLst>
          </p:cNvPr>
          <p:cNvSpPr/>
          <p:nvPr/>
        </p:nvSpPr>
        <p:spPr>
          <a:xfrm>
            <a:off x="10664591" y="4961516"/>
            <a:ext cx="1016306"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Excellent verbal communication</a:t>
            </a:r>
          </a:p>
        </p:txBody>
      </p:sp>
      <p:sp>
        <p:nvSpPr>
          <p:cNvPr id="12" name="TextBox 11">
            <a:extLst>
              <a:ext uri="{FF2B5EF4-FFF2-40B4-BE49-F238E27FC236}">
                <a16:creationId xmlns:a16="http://schemas.microsoft.com/office/drawing/2014/main" id="{B574CC21-022E-AFBB-6C74-79AE94EC902B}"/>
              </a:ext>
            </a:extLst>
          </p:cNvPr>
          <p:cNvSpPr txBox="1"/>
          <p:nvPr/>
        </p:nvSpPr>
        <p:spPr>
          <a:xfrm>
            <a:off x="6634977" y="4488565"/>
            <a:ext cx="5154355" cy="323165"/>
          </a:xfrm>
          <a:prstGeom prst="rect">
            <a:avLst/>
          </a:prstGeom>
          <a:noFill/>
        </p:spPr>
        <p:txBody>
          <a:bodyPr wrap="square" rtlCol="0">
            <a:spAutoFit/>
          </a:bodyPr>
          <a:lstStyle/>
          <a:p>
            <a:r>
              <a:rPr lang="en-GB" sz="1500" dirty="0"/>
              <a:t>Key Skills : Do you have, or would you like to develop these?</a:t>
            </a:r>
          </a:p>
        </p:txBody>
      </p:sp>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438" y="503545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4605" y="5035456"/>
            <a:ext cx="785202" cy="785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2862322"/>
          </a:xfrm>
          <a:prstGeom prst="rect">
            <a:avLst/>
          </a:prstGeom>
          <a:noFill/>
        </p:spPr>
        <p:txBody>
          <a:bodyPr wrap="square" rtlCol="0">
            <a:spAutoFit/>
          </a:bodyPr>
          <a:lstStyle/>
          <a:p>
            <a:pPr marL="457200" indent="-457200">
              <a:buFont typeface="Arial" panose="020B0604020202020204" pitchFamily="34" charset="0"/>
              <a:buChar char="•"/>
            </a:pPr>
            <a:r>
              <a:rPr lang="en-GB" b="1" dirty="0"/>
              <a:t>What do you think to this career? Write one thing you like, love, or not sure of.</a:t>
            </a:r>
          </a:p>
          <a:p>
            <a:endParaRPr lang="en-GB" b="1" dirty="0"/>
          </a:p>
          <a:p>
            <a:pPr marL="457200" indent="-457200">
              <a:buFont typeface="Arial" panose="020B0604020202020204" pitchFamily="34" charset="0"/>
              <a:buChar char="•"/>
            </a:pPr>
            <a:r>
              <a:rPr lang="en-GB" b="1" dirty="0"/>
              <a:t>Give one reason why?</a:t>
            </a:r>
          </a:p>
          <a:p>
            <a:pPr marL="457200" indent="-457200">
              <a:buFont typeface="Arial" panose="020B0604020202020204" pitchFamily="34" charset="0"/>
              <a:buChar char="•"/>
            </a:pPr>
            <a:endParaRPr lang="en-GB" b="1" dirty="0"/>
          </a:p>
          <a:p>
            <a:pPr marL="457200" indent="-457200">
              <a:buFont typeface="Arial" panose="020B0604020202020204" pitchFamily="34" charset="0"/>
              <a:buChar char="•"/>
            </a:pPr>
            <a:r>
              <a:rPr lang="en-GB" b="1" dirty="0"/>
              <a:t>Have a discussion as a group or in pairs</a:t>
            </a:r>
          </a:p>
          <a:p>
            <a:pPr marL="457200" indent="-457200">
              <a:buFont typeface="Arial" panose="020B0604020202020204" pitchFamily="34" charset="0"/>
              <a:buChar char="•"/>
            </a:pPr>
            <a:endParaRPr lang="en-GB" b="1" dirty="0"/>
          </a:p>
          <a:p>
            <a:pPr marL="457200" indent="-457200">
              <a:buFont typeface="Arial" panose="020B0604020202020204" pitchFamily="34" charset="0"/>
              <a:buChar char="•"/>
            </a:pPr>
            <a:r>
              <a:rPr lang="en-GB" b="1"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477543"/>
            <a:ext cx="4374000" cy="369332"/>
          </a:xfrm>
          <a:prstGeom prst="rect">
            <a:avLst/>
          </a:prstGeom>
          <a:noFill/>
        </p:spPr>
        <p:txBody>
          <a:bodyPr wrap="square">
            <a:spAutoFit/>
          </a:bodyPr>
          <a:lstStyle/>
          <a:p>
            <a:r>
              <a:rPr lang="en-GB" b="1" dirty="0">
                <a:solidFill>
                  <a:srgbClr val="202122"/>
                </a:solidFill>
                <a:latin typeface="Calibri"/>
                <a:cs typeface="Calibri"/>
              </a:rPr>
              <a:t>What is it like to be an Air Traffic Controller?</a:t>
            </a:r>
          </a:p>
        </p:txBody>
      </p:sp>
      <p:pic>
        <p:nvPicPr>
          <p:cNvPr id="3" name="Online Media 5" title="A Day in the Life of an Air Traffic Controller">
            <a:hlinkClick r:id="" action="ppaction://media"/>
            <a:extLst>
              <a:ext uri="{FF2B5EF4-FFF2-40B4-BE49-F238E27FC236}">
                <a16:creationId xmlns:a16="http://schemas.microsoft.com/office/drawing/2014/main" id="{6763CB1B-76A9-E0E7-6448-9D4FC4C7E373}"/>
              </a:ext>
            </a:extLst>
          </p:cNvPr>
          <p:cNvPicPr>
            <a:picLocks noRot="1" noChangeAspect="1"/>
          </p:cNvPicPr>
          <p:nvPr>
            <a:videoFile r:link="rId1"/>
          </p:nvPr>
        </p:nvPicPr>
        <p:blipFill>
          <a:blip r:embed="rId7"/>
          <a:stretch>
            <a:fillRect/>
          </a:stretch>
        </p:blipFill>
        <p:spPr>
          <a:xfrm>
            <a:off x="6832402" y="2244185"/>
            <a:ext cx="3474528" cy="2369629"/>
          </a:xfrm>
          <a:prstGeom prst="rect">
            <a:avLst/>
          </a:prstGeom>
        </p:spPr>
      </p:pic>
      <p:sp>
        <p:nvSpPr>
          <p:cNvPr id="5" name="Rectangle 4">
            <a:extLst>
              <a:ext uri="{FF2B5EF4-FFF2-40B4-BE49-F238E27FC236}">
                <a16:creationId xmlns:a16="http://schemas.microsoft.com/office/drawing/2014/main" id="{79C3537F-E011-12C3-5149-79399A507226}"/>
              </a:ext>
            </a:extLst>
          </p:cNvPr>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itle 12">
            <a:extLst>
              <a:ext uri="{FF2B5EF4-FFF2-40B4-BE49-F238E27FC236}">
                <a16:creationId xmlns:a16="http://schemas.microsoft.com/office/drawing/2014/main" id="{F7436DB8-4F5A-0309-7801-0517AD726E4F}"/>
              </a:ext>
            </a:extLst>
          </p:cNvPr>
          <p:cNvSpPr txBox="1">
            <a:spLocks/>
          </p:cNvSpPr>
          <p:nvPr/>
        </p:nvSpPr>
        <p:spPr>
          <a:xfrm>
            <a:off x="-155448" y="0"/>
            <a:ext cx="7158414"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Aviation Industry </a:t>
            </a:r>
          </a:p>
        </p:txBody>
      </p:sp>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831</TotalTime>
  <Words>234</Words>
  <Application>Microsoft Office PowerPoint</Application>
  <PresentationFormat>Widescreen</PresentationFormat>
  <Paragraphs>26</Paragraphs>
  <Slides>3</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70</cp:revision>
  <dcterms:created xsi:type="dcterms:W3CDTF">2022-04-22T12:25:31Z</dcterms:created>
  <dcterms:modified xsi:type="dcterms:W3CDTF">2025-01-20T08:02:25Z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