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216625-151A-4603-8C75-818E2EDB54C2}" v="4" dt="2025-01-28T09:16:52.9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08" autoAdjust="0"/>
  </p:normalViewPr>
  <p:slideViewPr>
    <p:cSldViewPr snapToGrid="0">
      <p:cViewPr varScale="1">
        <p:scale>
          <a:sx n="58" d="100"/>
          <a:sy n="58" d="100"/>
        </p:scale>
        <p:origin x="24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A2216625-151A-4603-8C75-818E2EDB54C2}"/>
    <pc:docChg chg="undo custSel modSld">
      <pc:chgData name="S Bytheway" userId="29b7b8d0-66fc-4a0f-9903-88ac16cb6ff1" providerId="ADAL" clId="{A2216625-151A-4603-8C75-818E2EDB54C2}" dt="2025-01-28T09:17:00.051" v="88" actId="1076"/>
      <pc:docMkLst>
        <pc:docMk/>
      </pc:docMkLst>
      <pc:sldChg chg="addSp delSp modSp mod">
        <pc:chgData name="S Bytheway" userId="29b7b8d0-66fc-4a0f-9903-88ac16cb6ff1" providerId="ADAL" clId="{A2216625-151A-4603-8C75-818E2EDB54C2}" dt="2025-01-28T09:12:48.718" v="81" actId="14100"/>
        <pc:sldMkLst>
          <pc:docMk/>
          <pc:sldMk cId="2280617263" sldId="284"/>
        </pc:sldMkLst>
        <pc:spChg chg="add mod">
          <ac:chgData name="S Bytheway" userId="29b7b8d0-66fc-4a0f-9903-88ac16cb6ff1" providerId="ADAL" clId="{A2216625-151A-4603-8C75-818E2EDB54C2}" dt="2025-01-28T09:05:57.341" v="60" actId="688"/>
          <ac:spMkLst>
            <pc:docMk/>
            <pc:sldMk cId="2280617263" sldId="284"/>
            <ac:spMk id="3" creationId="{A2378E14-9617-1B52-2D92-3D9252ACD94C}"/>
          </ac:spMkLst>
        </pc:spChg>
        <pc:spChg chg="del">
          <ac:chgData name="S Bytheway" userId="29b7b8d0-66fc-4a0f-9903-88ac16cb6ff1" providerId="ADAL" clId="{A2216625-151A-4603-8C75-818E2EDB54C2}" dt="2025-01-28T09:04:55.926" v="26" actId="478"/>
          <ac:spMkLst>
            <pc:docMk/>
            <pc:sldMk cId="2280617263" sldId="284"/>
            <ac:spMk id="5" creationId="{433C774C-5186-225A-DE76-8B82E6C06311}"/>
          </ac:spMkLst>
        </pc:spChg>
        <pc:spChg chg="del">
          <ac:chgData name="S Bytheway" userId="29b7b8d0-66fc-4a0f-9903-88ac16cb6ff1" providerId="ADAL" clId="{A2216625-151A-4603-8C75-818E2EDB54C2}" dt="2025-01-28T09:04:56.996" v="27" actId="478"/>
          <ac:spMkLst>
            <pc:docMk/>
            <pc:sldMk cId="2280617263" sldId="284"/>
            <ac:spMk id="7" creationId="{FD75E911-BAFB-4007-FABD-20E91475184B}"/>
          </ac:spMkLst>
        </pc:spChg>
        <pc:spChg chg="add mod">
          <ac:chgData name="S Bytheway" userId="29b7b8d0-66fc-4a0f-9903-88ac16cb6ff1" providerId="ADAL" clId="{A2216625-151A-4603-8C75-818E2EDB54C2}" dt="2025-01-28T09:12:48.718" v="81" actId="14100"/>
          <ac:spMkLst>
            <pc:docMk/>
            <pc:sldMk cId="2280617263" sldId="284"/>
            <ac:spMk id="8" creationId="{3E333473-9489-6A60-79C6-8E052F34A7F9}"/>
          </ac:spMkLst>
        </pc:spChg>
        <pc:picChg chg="add mod">
          <ac:chgData name="S Bytheway" userId="29b7b8d0-66fc-4a0f-9903-88ac16cb6ff1" providerId="ADAL" clId="{A2216625-151A-4603-8C75-818E2EDB54C2}" dt="2025-01-28T09:06:02.910" v="61" actId="14100"/>
          <ac:picMkLst>
            <pc:docMk/>
            <pc:sldMk cId="2280617263" sldId="284"/>
            <ac:picMk id="2" creationId="{05692402-8D9F-7290-4B00-4932C1875BC2}"/>
          </ac:picMkLst>
        </pc:picChg>
        <pc:picChg chg="del">
          <ac:chgData name="S Bytheway" userId="29b7b8d0-66fc-4a0f-9903-88ac16cb6ff1" providerId="ADAL" clId="{A2216625-151A-4603-8C75-818E2EDB54C2}" dt="2025-01-28T09:04:53.910" v="25" actId="478"/>
          <ac:picMkLst>
            <pc:docMk/>
            <pc:sldMk cId="2280617263" sldId="284"/>
            <ac:picMk id="4" creationId="{E25B544C-0DA5-2796-C5DA-4A225AC8FBB5}"/>
          </ac:picMkLst>
        </pc:picChg>
        <pc:picChg chg="del">
          <ac:chgData name="S Bytheway" userId="29b7b8d0-66fc-4a0f-9903-88ac16cb6ff1" providerId="ADAL" clId="{A2216625-151A-4603-8C75-818E2EDB54C2}" dt="2025-01-28T09:04:57.906" v="28" actId="478"/>
          <ac:picMkLst>
            <pc:docMk/>
            <pc:sldMk cId="2280617263" sldId="284"/>
            <ac:picMk id="6" creationId="{E81E94AE-C7D8-EFB5-204C-F9DDBB7A8189}"/>
          </ac:picMkLst>
        </pc:picChg>
      </pc:sldChg>
      <pc:sldChg chg="addSp delSp modSp mod">
        <pc:chgData name="S Bytheway" userId="29b7b8d0-66fc-4a0f-9903-88ac16cb6ff1" providerId="ADAL" clId="{A2216625-151A-4603-8C75-818E2EDB54C2}" dt="2025-01-28T09:07:49.046" v="70" actId="1076"/>
        <pc:sldMkLst>
          <pc:docMk/>
          <pc:sldMk cId="1898494914" sldId="769"/>
        </pc:sldMkLst>
        <pc:spChg chg="mod">
          <ac:chgData name="S Bytheway" userId="29b7b8d0-66fc-4a0f-9903-88ac16cb6ff1" providerId="ADAL" clId="{A2216625-151A-4603-8C75-818E2EDB54C2}" dt="2025-01-28T09:04:48.546" v="21" actId="20577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S Bytheway" userId="29b7b8d0-66fc-4a0f-9903-88ac16cb6ff1" providerId="ADAL" clId="{A2216625-151A-4603-8C75-818E2EDB54C2}" dt="2025-01-28T09:04:51.524" v="23" actId="478"/>
          <ac:picMkLst>
            <pc:docMk/>
            <pc:sldMk cId="1898494914" sldId="769"/>
            <ac:picMk id="5" creationId="{8D3520C5-688D-A87F-EAD9-208025603982}"/>
          </ac:picMkLst>
        </pc:picChg>
        <pc:picChg chg="add mod">
          <ac:chgData name="S Bytheway" userId="29b7b8d0-66fc-4a0f-9903-88ac16cb6ff1" providerId="ADAL" clId="{A2216625-151A-4603-8C75-818E2EDB54C2}" dt="2025-01-28T09:06:41.868" v="63" actId="1076"/>
          <ac:picMkLst>
            <pc:docMk/>
            <pc:sldMk cId="1898494914" sldId="769"/>
            <ac:picMk id="7" creationId="{8D23D479-7682-4A13-3B12-318FD344ECE8}"/>
          </ac:picMkLst>
        </pc:picChg>
        <pc:picChg chg="add mod">
          <ac:chgData name="S Bytheway" userId="29b7b8d0-66fc-4a0f-9903-88ac16cb6ff1" providerId="ADAL" clId="{A2216625-151A-4603-8C75-818E2EDB54C2}" dt="2025-01-28T09:07:47.169" v="69" actId="1076"/>
          <ac:picMkLst>
            <pc:docMk/>
            <pc:sldMk cId="1898494914" sldId="769"/>
            <ac:picMk id="9" creationId="{D3B52946-1E35-B3F9-D989-54B6C67AA7E4}"/>
          </ac:picMkLst>
        </pc:picChg>
        <pc:picChg chg="del">
          <ac:chgData name="S Bytheway" userId="29b7b8d0-66fc-4a0f-9903-88ac16cb6ff1" providerId="ADAL" clId="{A2216625-151A-4603-8C75-818E2EDB54C2}" dt="2025-01-28T09:04:50.994" v="22" actId="478"/>
          <ac:picMkLst>
            <pc:docMk/>
            <pc:sldMk cId="1898494914" sldId="769"/>
            <ac:picMk id="11" creationId="{724B6F69-8658-5418-F3B3-08BCDF870A06}"/>
          </ac:picMkLst>
        </pc:picChg>
        <pc:picChg chg="del">
          <ac:chgData name="S Bytheway" userId="29b7b8d0-66fc-4a0f-9903-88ac16cb6ff1" providerId="ADAL" clId="{A2216625-151A-4603-8C75-818E2EDB54C2}" dt="2025-01-28T09:04:52.060" v="24" actId="478"/>
          <ac:picMkLst>
            <pc:docMk/>
            <pc:sldMk cId="1898494914" sldId="769"/>
            <ac:picMk id="13" creationId="{BC02A544-2CAF-E1D6-EF24-90DA82C7DF76}"/>
          </ac:picMkLst>
        </pc:picChg>
        <pc:picChg chg="add mod">
          <ac:chgData name="S Bytheway" userId="29b7b8d0-66fc-4a0f-9903-88ac16cb6ff1" providerId="ADAL" clId="{A2216625-151A-4603-8C75-818E2EDB54C2}" dt="2025-01-28T09:07:49.046" v="70" actId="1076"/>
          <ac:picMkLst>
            <pc:docMk/>
            <pc:sldMk cId="1898494914" sldId="769"/>
            <ac:picMk id="14" creationId="{93E7D16F-E235-75F2-7321-54C76A96EBB8}"/>
          </ac:picMkLst>
        </pc:picChg>
      </pc:sldChg>
      <pc:sldChg chg="addSp delSp modSp mod modClrScheme modAnim chgLayout">
        <pc:chgData name="S Bytheway" userId="29b7b8d0-66fc-4a0f-9903-88ac16cb6ff1" providerId="ADAL" clId="{A2216625-151A-4603-8C75-818E2EDB54C2}" dt="2025-01-28T09:17:00.051" v="88" actId="1076"/>
        <pc:sldMkLst>
          <pc:docMk/>
          <pc:sldMk cId="462669372" sldId="775"/>
        </pc:sldMkLst>
        <pc:spChg chg="add del mod ord">
          <ac:chgData name="S Bytheway" userId="29b7b8d0-66fc-4a0f-9903-88ac16cb6ff1" providerId="ADAL" clId="{A2216625-151A-4603-8C75-818E2EDB54C2}" dt="2025-01-28T09:16:40.711" v="83" actId="700"/>
          <ac:spMkLst>
            <pc:docMk/>
            <pc:sldMk cId="462669372" sldId="775"/>
            <ac:spMk id="2" creationId="{C75FE545-FA30-0DA4-CC3E-52695D921065}"/>
          </ac:spMkLst>
        </pc:spChg>
        <pc:spChg chg="mod">
          <ac:chgData name="S Bytheway" userId="29b7b8d0-66fc-4a0f-9903-88ac16cb6ff1" providerId="ADAL" clId="{A2216625-151A-4603-8C75-818E2EDB54C2}" dt="2025-01-28T09:05:05.764" v="50" actId="20577"/>
          <ac:spMkLst>
            <pc:docMk/>
            <pc:sldMk cId="462669372" sldId="775"/>
            <ac:spMk id="6" creationId="{957BA46E-EA36-A1D6-07C2-5D20C958963E}"/>
          </ac:spMkLst>
        </pc:spChg>
        <pc:spChg chg="add del mod ord">
          <ac:chgData name="S Bytheway" userId="29b7b8d0-66fc-4a0f-9903-88ac16cb6ff1" providerId="ADAL" clId="{A2216625-151A-4603-8C75-818E2EDB54C2}" dt="2025-01-28T09:16:40.711" v="83" actId="700"/>
          <ac:spMkLst>
            <pc:docMk/>
            <pc:sldMk cId="462669372" sldId="775"/>
            <ac:spMk id="7" creationId="{7CA280AB-3BB2-262B-3749-FFD905211A1D}"/>
          </ac:spMkLst>
        </pc:spChg>
        <pc:picChg chg="del">
          <ac:chgData name="S Bytheway" userId="29b7b8d0-66fc-4a0f-9903-88ac16cb6ff1" providerId="ADAL" clId="{A2216625-151A-4603-8C75-818E2EDB54C2}" dt="2025-01-28T09:04:59.278" v="29" actId="478"/>
          <ac:picMkLst>
            <pc:docMk/>
            <pc:sldMk cId="462669372" sldId="775"/>
            <ac:picMk id="3" creationId="{C869E75B-45A5-7BC9-E1EE-D09439F1D60E}"/>
          </ac:picMkLst>
        </pc:picChg>
        <pc:picChg chg="add mod">
          <ac:chgData name="S Bytheway" userId="29b7b8d0-66fc-4a0f-9903-88ac16cb6ff1" providerId="ADAL" clId="{A2216625-151A-4603-8C75-818E2EDB54C2}" dt="2025-01-28T09:17:00.051" v="88" actId="1076"/>
          <ac:picMkLst>
            <pc:docMk/>
            <pc:sldMk cId="462669372" sldId="775"/>
            <ac:picMk id="9" creationId="{B39B92DD-947C-4681-D99B-D072557D60D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1/28/2025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career-advice/finding-a-job/types-of-nutritionists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7 types of nutritionists (Plus salaries and duties) | Indeed.com UK</a:t>
            </a:r>
            <a:r>
              <a:rPr lang="en-GB" dirty="0"/>
              <a:t> – more information check our national careers service or indeed career guide UK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546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28/01/2025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cx4lIXOPQ8Y?feature=oembed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098566" y="1471232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Dietician</a:t>
            </a: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-157710" y="0"/>
            <a:ext cx="8422033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Food &amp; Health Industry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23D479-7682-4A13-3B12-318FD344E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8508" y="3734489"/>
            <a:ext cx="1873346" cy="14161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B52946-1E35-B3F9-D989-54B6C67AA7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2063" y="3734489"/>
            <a:ext cx="2867871" cy="14161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3E7D16F-E235-75F2-7321-54C76A96EB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7745" y="3639233"/>
            <a:ext cx="1416123" cy="160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poster of various fruits and vegetables&#10;&#10;Description automatically generated">
            <a:extLst>
              <a:ext uri="{FF2B5EF4-FFF2-40B4-BE49-F238E27FC236}">
                <a16:creationId xmlns:a16="http://schemas.microsoft.com/office/drawing/2014/main" id="{05692402-8D9F-7290-4B00-4932C1875B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2" y="480058"/>
            <a:ext cx="5559540" cy="58978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378E14-9617-1B52-2D92-3D9252ACD94C}"/>
              </a:ext>
            </a:extLst>
          </p:cNvPr>
          <p:cNvSpPr/>
          <p:nvPr/>
        </p:nvSpPr>
        <p:spPr>
          <a:xfrm rot="2440097">
            <a:off x="632607" y="1460086"/>
            <a:ext cx="823952" cy="166056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333473-9489-6A60-79C6-8E052F34A7F9}"/>
              </a:ext>
            </a:extLst>
          </p:cNvPr>
          <p:cNvSpPr txBox="1"/>
          <p:nvPr/>
        </p:nvSpPr>
        <p:spPr>
          <a:xfrm>
            <a:off x="6095999" y="638977"/>
            <a:ext cx="555954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Definition of a Dietician</a:t>
            </a:r>
          </a:p>
          <a:p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Dietitians are </a:t>
            </a:r>
            <a:r>
              <a:rPr lang="en-GB" sz="1400" b="0" i="0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qualified and regulated health professionals that assess, diagnose and treat dietary and nutritional problems at an individual and wider public health level</a:t>
            </a:r>
            <a:r>
              <a:rPr lang="en-GB" sz="14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800" dirty="0">
              <a:solidFill>
                <a:srgbClr val="1F1F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Dieticians </a:t>
            </a:r>
          </a:p>
          <a:p>
            <a:pPr algn="l"/>
            <a:endParaRPr lang="en-GB" sz="800" dirty="0">
              <a:solidFill>
                <a:srgbClr val="1F1F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Clinical Dietitians</a:t>
            </a:r>
            <a:r>
              <a:rPr lang="en-GB" sz="14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Work in hospitals and healthcare settings, providing medical nutrition therapy to patients with various health conditions.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Community Dietitians</a:t>
            </a:r>
            <a:r>
              <a:rPr lang="en-GB" sz="14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Focus on public health nutrition, working with community programs to promote healthy eating habits.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Consultant Dietitians</a:t>
            </a:r>
            <a:r>
              <a:rPr lang="en-GB" sz="14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Offer expert advice in private practice or as consultants for healthcare facilities, businesses, or sports teams.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Food Service Dietitians</a:t>
            </a:r>
            <a:r>
              <a:rPr lang="en-GB" sz="14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Manage large-scale meal planning and preparation in institutions like schools, hospitals, and cafeterias.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Gerontological Dietitians</a:t>
            </a:r>
            <a:r>
              <a:rPr lang="en-GB" sz="14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Specialize in the nutritional needs of older adults, often working in nursing homes or senior care facilities.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Neonatal Dietitians</a:t>
            </a:r>
            <a:r>
              <a:rPr lang="en-GB" sz="14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Focus on the nutritional needs of newborns, particularly those in neonatal intensive care units.</a:t>
            </a:r>
          </a:p>
          <a:p>
            <a:endParaRPr lang="en-GB" sz="1600" dirty="0">
              <a:solidFill>
                <a:srgbClr val="1F1F1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one would you like to know more about?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89209" y="1166977"/>
            <a:ext cx="341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8" y="5035456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504" y="4997170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605" y="5035456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8" y="1993221"/>
            <a:ext cx="52728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do you think to this career? Write one thing you like, love, or not sure of.</a:t>
            </a:r>
          </a:p>
          <a:p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Have a discussion as a group or in pairs. Think of a reason why and share with the group.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could be your post 16 options be, to make a further step towards this career?</a:t>
            </a:r>
          </a:p>
          <a:p>
            <a:endParaRPr lang="en-GB" dirty="0"/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79886D1B-EFFC-64B8-AB4B-98934F9AE6D1}"/>
              </a:ext>
            </a:extLst>
          </p:cNvPr>
          <p:cNvSpPr txBox="1">
            <a:spLocks/>
          </p:cNvSpPr>
          <p:nvPr/>
        </p:nvSpPr>
        <p:spPr>
          <a:xfrm>
            <a:off x="-383150" y="0"/>
            <a:ext cx="674648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BA46E-EA36-A1D6-07C2-5D20C958963E}"/>
              </a:ext>
            </a:extLst>
          </p:cNvPr>
          <p:cNvSpPr txBox="1"/>
          <p:nvPr/>
        </p:nvSpPr>
        <p:spPr>
          <a:xfrm>
            <a:off x="6580512" y="1477543"/>
            <a:ext cx="437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 Dietician?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C3537F-E011-12C3-5149-79399A507226}"/>
              </a:ext>
            </a:extLst>
          </p:cNvPr>
          <p:cNvSpPr/>
          <p:nvPr/>
        </p:nvSpPr>
        <p:spPr>
          <a:xfrm rot="5400000">
            <a:off x="5619949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2">
            <a:extLst>
              <a:ext uri="{FF2B5EF4-FFF2-40B4-BE49-F238E27FC236}">
                <a16:creationId xmlns:a16="http://schemas.microsoft.com/office/drawing/2014/main" id="{F7436DB8-4F5A-0309-7801-0517AD726E4F}"/>
              </a:ext>
            </a:extLst>
          </p:cNvPr>
          <p:cNvSpPr txBox="1">
            <a:spLocks/>
          </p:cNvSpPr>
          <p:nvPr/>
        </p:nvSpPr>
        <p:spPr>
          <a:xfrm>
            <a:off x="0" y="14202"/>
            <a:ext cx="8241173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Food &amp; Health Industry </a:t>
            </a:r>
          </a:p>
        </p:txBody>
      </p:sp>
      <p:pic>
        <p:nvPicPr>
          <p:cNvPr id="9" name="Online Media 8" title="JOB OF THE WEEK - EPISODE #118 - DIETITIAN">
            <a:hlinkClick r:id="" action="ppaction://media"/>
            <a:extLst>
              <a:ext uri="{FF2B5EF4-FFF2-40B4-BE49-F238E27FC236}">
                <a16:creationId xmlns:a16="http://schemas.microsoft.com/office/drawing/2014/main" id="{B39B92DD-947C-4681-D99B-D072557D60D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6580512" y="2372310"/>
            <a:ext cx="5063573" cy="286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customXml/itemProps3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872</TotalTime>
  <Words>293</Words>
  <Application>Microsoft Office PowerPoint</Application>
  <PresentationFormat>Widescreen</PresentationFormat>
  <Paragraphs>30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73</cp:revision>
  <dcterms:created xsi:type="dcterms:W3CDTF">2022-04-22T12:25:31Z</dcterms:created>
  <dcterms:modified xsi:type="dcterms:W3CDTF">2025-01-28T09:17:01Z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