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4"/>
  </p:sldMasterIdLst>
  <p:notesMasterIdLst>
    <p:notesMasterId r:id="rId8"/>
  </p:notesMasterIdLst>
  <p:sldIdLst>
    <p:sldId id="769" r:id="rId5"/>
    <p:sldId id="284" r:id="rId6"/>
    <p:sldId id="775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EF968E9-AA16-4FCF-9378-04763F179AA0}" v="11" dt="2025-01-13T08:08:08.11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799B23B-EC83-4686-B30A-512413B5E67A}" styleName="Light Style 3 –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813" autoAdjust="0"/>
  </p:normalViewPr>
  <p:slideViewPr>
    <p:cSldViewPr snapToGrid="0">
      <p:cViewPr varScale="1">
        <p:scale>
          <a:sx n="57" d="100"/>
          <a:sy n="57" d="100"/>
        </p:scale>
        <p:origin x="27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Bytheway" userId="29b7b8d0-66fc-4a0f-9903-88ac16cb6ff1" providerId="ADAL" clId="{6EF968E9-AA16-4FCF-9378-04763F179AA0}"/>
    <pc:docChg chg="custSel modSld">
      <pc:chgData name="S Bytheway" userId="29b7b8d0-66fc-4a0f-9903-88ac16cb6ff1" providerId="ADAL" clId="{6EF968E9-AA16-4FCF-9378-04763F179AA0}" dt="2025-01-13T08:10:07.368" v="707" actId="1076"/>
      <pc:docMkLst>
        <pc:docMk/>
      </pc:docMkLst>
      <pc:sldChg chg="addSp delSp modSp mod delAnim modAnim">
        <pc:chgData name="S Bytheway" userId="29b7b8d0-66fc-4a0f-9903-88ac16cb6ff1" providerId="ADAL" clId="{6EF968E9-AA16-4FCF-9378-04763F179AA0}" dt="2025-01-13T08:10:07.368" v="707" actId="1076"/>
        <pc:sldMkLst>
          <pc:docMk/>
          <pc:sldMk cId="2280617263" sldId="284"/>
        </pc:sldMkLst>
        <pc:spChg chg="add mod">
          <ac:chgData name="S Bytheway" userId="29b7b8d0-66fc-4a0f-9903-88ac16cb6ff1" providerId="ADAL" clId="{6EF968E9-AA16-4FCF-9378-04763F179AA0}" dt="2025-01-13T07:59:34.432" v="160" actId="1076"/>
          <ac:spMkLst>
            <pc:docMk/>
            <pc:sldMk cId="2280617263" sldId="284"/>
            <ac:spMk id="3" creationId="{6DD8CFC6-8FF0-C663-2CF5-94121FAC6E2A}"/>
          </ac:spMkLst>
        </pc:spChg>
        <pc:spChg chg="del">
          <ac:chgData name="S Bytheway" userId="29b7b8d0-66fc-4a0f-9903-88ac16cb6ff1" providerId="ADAL" clId="{6EF968E9-AA16-4FCF-9378-04763F179AA0}" dt="2025-01-13T07:54:12.418" v="71" actId="478"/>
          <ac:spMkLst>
            <pc:docMk/>
            <pc:sldMk cId="2280617263" sldId="284"/>
            <ac:spMk id="5" creationId="{B5C330FE-1A23-FAAD-2B55-DEB2F5B5D585}"/>
          </ac:spMkLst>
        </pc:spChg>
        <pc:spChg chg="add del mod">
          <ac:chgData name="S Bytheway" userId="29b7b8d0-66fc-4a0f-9903-88ac16cb6ff1" providerId="ADAL" clId="{6EF968E9-AA16-4FCF-9378-04763F179AA0}" dt="2025-01-13T08:07:28.230" v="562" actId="478"/>
          <ac:spMkLst>
            <pc:docMk/>
            <pc:sldMk cId="2280617263" sldId="284"/>
            <ac:spMk id="6" creationId="{46CD2917-5F32-99B6-E593-7DC4C7EF2327}"/>
          </ac:spMkLst>
        </pc:spChg>
        <pc:spChg chg="add mod">
          <ac:chgData name="S Bytheway" userId="29b7b8d0-66fc-4a0f-9903-88ac16cb6ff1" providerId="ADAL" clId="{6EF968E9-AA16-4FCF-9378-04763F179AA0}" dt="2025-01-13T08:08:48.345" v="704" actId="1076"/>
          <ac:spMkLst>
            <pc:docMk/>
            <pc:sldMk cId="2280617263" sldId="284"/>
            <ac:spMk id="10" creationId="{6A9896B7-472F-1710-96E8-4984C9527937}"/>
          </ac:spMkLst>
        </pc:spChg>
        <pc:spChg chg="del">
          <ac:chgData name="S Bytheway" userId="29b7b8d0-66fc-4a0f-9903-88ac16cb6ff1" providerId="ADAL" clId="{6EF968E9-AA16-4FCF-9378-04763F179AA0}" dt="2025-01-13T07:54:14.333" v="72" actId="478"/>
          <ac:spMkLst>
            <pc:docMk/>
            <pc:sldMk cId="2280617263" sldId="284"/>
            <ac:spMk id="20" creationId="{10D50C07-8CA2-928C-73E7-ECC2B20A98AA}"/>
          </ac:spMkLst>
        </pc:spChg>
        <pc:picChg chg="add mod">
          <ac:chgData name="S Bytheway" userId="29b7b8d0-66fc-4a0f-9903-88ac16cb6ff1" providerId="ADAL" clId="{6EF968E9-AA16-4FCF-9378-04763F179AA0}" dt="2025-01-13T07:55:02.972" v="87" actId="14100"/>
          <ac:picMkLst>
            <pc:docMk/>
            <pc:sldMk cId="2280617263" sldId="284"/>
            <ac:picMk id="2" creationId="{68250FA4-A7A4-4BA0-3ED4-8CAEABB1C5EA}"/>
          </ac:picMkLst>
        </pc:picChg>
        <pc:picChg chg="del">
          <ac:chgData name="S Bytheway" userId="29b7b8d0-66fc-4a0f-9903-88ac16cb6ff1" providerId="ADAL" clId="{6EF968E9-AA16-4FCF-9378-04763F179AA0}" dt="2025-01-13T07:54:10.848" v="70" actId="478"/>
          <ac:picMkLst>
            <pc:docMk/>
            <pc:sldMk cId="2280617263" sldId="284"/>
            <ac:picMk id="4" creationId="{51DA1E82-F1D4-6979-3336-20D20B367A4E}"/>
          </ac:picMkLst>
        </pc:picChg>
        <pc:picChg chg="add del mod">
          <ac:chgData name="S Bytheway" userId="29b7b8d0-66fc-4a0f-9903-88ac16cb6ff1" providerId="ADAL" clId="{6EF968E9-AA16-4FCF-9378-04763F179AA0}" dt="2025-01-13T08:03:15.060" v="207" actId="21"/>
          <ac:picMkLst>
            <pc:docMk/>
            <pc:sldMk cId="2280617263" sldId="284"/>
            <ac:picMk id="7" creationId="{26E07A99-3DE6-EEF7-A71B-5CDD64FBE14D}"/>
          </ac:picMkLst>
        </pc:picChg>
        <pc:picChg chg="add mod">
          <ac:chgData name="S Bytheway" userId="29b7b8d0-66fc-4a0f-9903-88ac16cb6ff1" providerId="ADAL" clId="{6EF968E9-AA16-4FCF-9378-04763F179AA0}" dt="2025-01-13T08:10:07.368" v="707" actId="1076"/>
          <ac:picMkLst>
            <pc:docMk/>
            <pc:sldMk cId="2280617263" sldId="284"/>
            <ac:picMk id="9" creationId="{5B9CFA4C-A4D2-478E-BA6E-EA2BA667D8CB}"/>
          </ac:picMkLst>
        </pc:picChg>
        <pc:picChg chg="del">
          <ac:chgData name="S Bytheway" userId="29b7b8d0-66fc-4a0f-9903-88ac16cb6ff1" providerId="ADAL" clId="{6EF968E9-AA16-4FCF-9378-04763F179AA0}" dt="2025-01-13T07:54:15.521" v="73" actId="478"/>
          <ac:picMkLst>
            <pc:docMk/>
            <pc:sldMk cId="2280617263" sldId="284"/>
            <ac:picMk id="11" creationId="{541B25B0-5C32-230D-8CC4-12BFEC212FAF}"/>
          </ac:picMkLst>
        </pc:picChg>
        <pc:picChg chg="del">
          <ac:chgData name="S Bytheway" userId="29b7b8d0-66fc-4a0f-9903-88ac16cb6ff1" providerId="ADAL" clId="{6EF968E9-AA16-4FCF-9378-04763F179AA0}" dt="2025-01-13T07:54:16.685" v="74" actId="478"/>
          <ac:picMkLst>
            <pc:docMk/>
            <pc:sldMk cId="2280617263" sldId="284"/>
            <ac:picMk id="15" creationId="{DB684C95-87BE-CCD8-1366-028A2F090F20}"/>
          </ac:picMkLst>
        </pc:picChg>
        <pc:picChg chg="del">
          <ac:chgData name="S Bytheway" userId="29b7b8d0-66fc-4a0f-9903-88ac16cb6ff1" providerId="ADAL" clId="{6EF968E9-AA16-4FCF-9378-04763F179AA0}" dt="2025-01-13T07:54:17.229" v="75" actId="478"/>
          <ac:picMkLst>
            <pc:docMk/>
            <pc:sldMk cId="2280617263" sldId="284"/>
            <ac:picMk id="17" creationId="{F806469B-0593-2A93-C3FF-4558E613E537}"/>
          </ac:picMkLst>
        </pc:picChg>
        <pc:picChg chg="del">
          <ac:chgData name="S Bytheway" userId="29b7b8d0-66fc-4a0f-9903-88ac16cb6ff1" providerId="ADAL" clId="{6EF968E9-AA16-4FCF-9378-04763F179AA0}" dt="2025-01-13T07:54:17.978" v="76" actId="478"/>
          <ac:picMkLst>
            <pc:docMk/>
            <pc:sldMk cId="2280617263" sldId="284"/>
            <ac:picMk id="24" creationId="{C839AB3E-77E1-E5EC-6559-4C79045FE93F}"/>
          </ac:picMkLst>
        </pc:picChg>
        <pc:picChg chg="del">
          <ac:chgData name="S Bytheway" userId="29b7b8d0-66fc-4a0f-9903-88ac16cb6ff1" providerId="ADAL" clId="{6EF968E9-AA16-4FCF-9378-04763F179AA0}" dt="2025-01-13T07:54:18.458" v="77" actId="478"/>
          <ac:picMkLst>
            <pc:docMk/>
            <pc:sldMk cId="2280617263" sldId="284"/>
            <ac:picMk id="26" creationId="{D7469837-E584-6A29-49AE-13813F0AB76D}"/>
          </ac:picMkLst>
        </pc:picChg>
        <pc:picChg chg="del">
          <ac:chgData name="S Bytheway" userId="29b7b8d0-66fc-4a0f-9903-88ac16cb6ff1" providerId="ADAL" clId="{6EF968E9-AA16-4FCF-9378-04763F179AA0}" dt="2025-01-13T07:54:19.143" v="78" actId="478"/>
          <ac:picMkLst>
            <pc:docMk/>
            <pc:sldMk cId="2280617263" sldId="284"/>
            <ac:picMk id="28" creationId="{E292680A-D7B9-A1CE-1F26-1F17DBDC4F8E}"/>
          </ac:picMkLst>
        </pc:picChg>
      </pc:sldChg>
      <pc:sldChg chg="addSp delSp modSp mod">
        <pc:chgData name="S Bytheway" userId="29b7b8d0-66fc-4a0f-9903-88ac16cb6ff1" providerId="ADAL" clId="{6EF968E9-AA16-4FCF-9378-04763F179AA0}" dt="2025-01-13T07:55:49.897" v="102" actId="14100"/>
        <pc:sldMkLst>
          <pc:docMk/>
          <pc:sldMk cId="1898494914" sldId="769"/>
        </pc:sldMkLst>
        <pc:spChg chg="mod">
          <ac:chgData name="S Bytheway" userId="29b7b8d0-66fc-4a0f-9903-88ac16cb6ff1" providerId="ADAL" clId="{6EF968E9-AA16-4FCF-9378-04763F179AA0}" dt="2025-01-13T07:55:49.897" v="102" actId="14100"/>
          <ac:spMkLst>
            <pc:docMk/>
            <pc:sldMk cId="1898494914" sldId="769"/>
            <ac:spMk id="2" creationId="{8407D9E1-3BA7-33A1-277B-9C535197D91A}"/>
          </ac:spMkLst>
        </pc:spChg>
        <pc:spChg chg="mod">
          <ac:chgData name="S Bytheway" userId="29b7b8d0-66fc-4a0f-9903-88ac16cb6ff1" providerId="ADAL" clId="{6EF968E9-AA16-4FCF-9378-04763F179AA0}" dt="2025-01-13T07:55:46.622" v="101" actId="1076"/>
          <ac:spMkLst>
            <pc:docMk/>
            <pc:sldMk cId="1898494914" sldId="769"/>
            <ac:spMk id="4" creationId="{00000000-0000-0000-0000-000000000000}"/>
          </ac:spMkLst>
        </pc:spChg>
        <pc:spChg chg="mod">
          <ac:chgData name="S Bytheway" userId="29b7b8d0-66fc-4a0f-9903-88ac16cb6ff1" providerId="ADAL" clId="{6EF968E9-AA16-4FCF-9378-04763F179AA0}" dt="2025-01-13T07:51:22.916" v="29" actId="20577"/>
          <ac:spMkLst>
            <pc:docMk/>
            <pc:sldMk cId="1898494914" sldId="769"/>
            <ac:spMk id="6" creationId="{924547E9-8FE1-E790-7759-AF4DAE7FDE58}"/>
          </ac:spMkLst>
        </pc:spChg>
        <pc:picChg chg="del">
          <ac:chgData name="S Bytheway" userId="29b7b8d0-66fc-4a0f-9903-88ac16cb6ff1" providerId="ADAL" clId="{6EF968E9-AA16-4FCF-9378-04763F179AA0}" dt="2025-01-13T07:51:10.835" v="0" actId="478"/>
          <ac:picMkLst>
            <pc:docMk/>
            <pc:sldMk cId="1898494914" sldId="769"/>
            <ac:picMk id="5" creationId="{67D64AC1-0CED-B348-6C54-9C67B0EE1835}"/>
          </ac:picMkLst>
        </pc:picChg>
        <pc:picChg chg="add mod">
          <ac:chgData name="S Bytheway" userId="29b7b8d0-66fc-4a0f-9903-88ac16cb6ff1" providerId="ADAL" clId="{6EF968E9-AA16-4FCF-9378-04763F179AA0}" dt="2025-01-13T07:54:05.927" v="67" actId="1076"/>
          <ac:picMkLst>
            <pc:docMk/>
            <pc:sldMk cId="1898494914" sldId="769"/>
            <ac:picMk id="7" creationId="{A9A94640-B04D-4B09-5AF0-A897A71CAB52}"/>
          </ac:picMkLst>
        </pc:picChg>
        <pc:picChg chg="add mod">
          <ac:chgData name="S Bytheway" userId="29b7b8d0-66fc-4a0f-9903-88ac16cb6ff1" providerId="ADAL" clId="{6EF968E9-AA16-4FCF-9378-04763F179AA0}" dt="2025-01-13T07:54:07.192" v="68" actId="1076"/>
          <ac:picMkLst>
            <pc:docMk/>
            <pc:sldMk cId="1898494914" sldId="769"/>
            <ac:picMk id="9" creationId="{FA2CE69B-4000-E695-5532-740889D622D6}"/>
          </ac:picMkLst>
        </pc:picChg>
        <pc:picChg chg="del">
          <ac:chgData name="S Bytheway" userId="29b7b8d0-66fc-4a0f-9903-88ac16cb6ff1" providerId="ADAL" clId="{6EF968E9-AA16-4FCF-9378-04763F179AA0}" dt="2025-01-13T07:51:11.925" v="2" actId="478"/>
          <ac:picMkLst>
            <pc:docMk/>
            <pc:sldMk cId="1898494914" sldId="769"/>
            <ac:picMk id="11" creationId="{39FDEF14-401A-FF7A-515F-2A4870E6E1CC}"/>
          </ac:picMkLst>
        </pc:picChg>
        <pc:picChg chg="del">
          <ac:chgData name="S Bytheway" userId="29b7b8d0-66fc-4a0f-9903-88ac16cb6ff1" providerId="ADAL" clId="{6EF968E9-AA16-4FCF-9378-04763F179AA0}" dt="2025-01-13T07:51:11.447" v="1" actId="478"/>
          <ac:picMkLst>
            <pc:docMk/>
            <pc:sldMk cId="1898494914" sldId="769"/>
            <ac:picMk id="13" creationId="{BEE5BECF-0419-8240-B578-DEA4C3CA54E3}"/>
          </ac:picMkLst>
        </pc:picChg>
        <pc:picChg chg="add mod">
          <ac:chgData name="S Bytheway" userId="29b7b8d0-66fc-4a0f-9903-88ac16cb6ff1" providerId="ADAL" clId="{6EF968E9-AA16-4FCF-9378-04763F179AA0}" dt="2025-01-13T07:54:08.567" v="69" actId="1076"/>
          <ac:picMkLst>
            <pc:docMk/>
            <pc:sldMk cId="1898494914" sldId="769"/>
            <ac:picMk id="14" creationId="{8C8AE4BC-9142-0C59-D8D0-46D6262B7E97}"/>
          </ac:picMkLst>
        </pc:picChg>
      </pc:sldChg>
      <pc:sldChg chg="addSp delSp modSp mod modAnim">
        <pc:chgData name="S Bytheway" userId="29b7b8d0-66fc-4a0f-9903-88ac16cb6ff1" providerId="ADAL" clId="{6EF968E9-AA16-4FCF-9378-04763F179AA0}" dt="2025-01-13T08:09:52.523" v="705" actId="20577"/>
        <pc:sldMkLst>
          <pc:docMk/>
          <pc:sldMk cId="462669372" sldId="775"/>
        </pc:sldMkLst>
        <pc:spChg chg="add mod">
          <ac:chgData name="S Bytheway" userId="29b7b8d0-66fc-4a0f-9903-88ac16cb6ff1" providerId="ADAL" clId="{6EF968E9-AA16-4FCF-9378-04763F179AA0}" dt="2025-01-13T07:55:42.353" v="99" actId="1076"/>
          <ac:spMkLst>
            <pc:docMk/>
            <pc:sldMk cId="462669372" sldId="775"/>
            <ac:spMk id="4" creationId="{79886D1B-EFFC-64B8-AB4B-98934F9AE6D1}"/>
          </ac:spMkLst>
        </pc:spChg>
        <pc:spChg chg="add mod">
          <ac:chgData name="S Bytheway" userId="29b7b8d0-66fc-4a0f-9903-88ac16cb6ff1" providerId="ADAL" clId="{6EF968E9-AA16-4FCF-9378-04763F179AA0}" dt="2025-01-13T08:04:16.705" v="297" actId="1076"/>
          <ac:spMkLst>
            <pc:docMk/>
            <pc:sldMk cId="462669372" sldId="775"/>
            <ac:spMk id="6" creationId="{957BA46E-EA36-A1D6-07C2-5D20C958963E}"/>
          </ac:spMkLst>
        </pc:spChg>
        <pc:spChg chg="mod">
          <ac:chgData name="S Bytheway" userId="29b7b8d0-66fc-4a0f-9903-88ac16cb6ff1" providerId="ADAL" clId="{6EF968E9-AA16-4FCF-9378-04763F179AA0}" dt="2025-01-13T08:06:16.978" v="559" actId="6549"/>
          <ac:spMkLst>
            <pc:docMk/>
            <pc:sldMk cId="462669372" sldId="775"/>
            <ac:spMk id="8" creationId="{320CF118-9014-348D-AA7D-B709326501AB}"/>
          </ac:spMkLst>
        </pc:spChg>
        <pc:spChg chg="add mod">
          <ac:chgData name="S Bytheway" userId="29b7b8d0-66fc-4a0f-9903-88ac16cb6ff1" providerId="ADAL" clId="{6EF968E9-AA16-4FCF-9378-04763F179AA0}" dt="2025-01-13T08:09:52.523" v="705" actId="20577"/>
          <ac:spMkLst>
            <pc:docMk/>
            <pc:sldMk cId="462669372" sldId="775"/>
            <ac:spMk id="10" creationId="{FE4E2272-A644-DAC4-0BB6-2E29A9495CB7}"/>
          </ac:spMkLst>
        </pc:spChg>
        <pc:spChg chg="del">
          <ac:chgData name="S Bytheway" userId="29b7b8d0-66fc-4a0f-9903-88ac16cb6ff1" providerId="ADAL" clId="{6EF968E9-AA16-4FCF-9378-04763F179AA0}" dt="2025-01-13T07:54:33.306" v="80" actId="478"/>
          <ac:spMkLst>
            <pc:docMk/>
            <pc:sldMk cId="462669372" sldId="775"/>
            <ac:spMk id="11" creationId="{00000000-0000-0000-0000-000000000000}"/>
          </ac:spMkLst>
        </pc:spChg>
        <pc:spChg chg="mod">
          <ac:chgData name="S Bytheway" userId="29b7b8d0-66fc-4a0f-9903-88ac16cb6ff1" providerId="ADAL" clId="{6EF968E9-AA16-4FCF-9378-04763F179AA0}" dt="2025-01-13T08:06:24.844" v="561" actId="1076"/>
          <ac:spMkLst>
            <pc:docMk/>
            <pc:sldMk cId="462669372" sldId="775"/>
            <ac:spMk id="12" creationId="{84E722AC-0BBF-4751-7FC2-7511B7721503}"/>
          </ac:spMkLst>
        </pc:spChg>
        <pc:picChg chg="del">
          <ac:chgData name="S Bytheway" userId="29b7b8d0-66fc-4a0f-9903-88ac16cb6ff1" providerId="ADAL" clId="{6EF968E9-AA16-4FCF-9378-04763F179AA0}" dt="2025-01-13T07:54:21.485" v="79" actId="478"/>
          <ac:picMkLst>
            <pc:docMk/>
            <pc:sldMk cId="462669372" sldId="775"/>
            <ac:picMk id="3" creationId="{ABD8111F-FBF8-5D8C-DC40-BB78105E3A6F}"/>
          </ac:picMkLst>
        </pc:picChg>
        <pc:picChg chg="add mod">
          <ac:chgData name="S Bytheway" userId="29b7b8d0-66fc-4a0f-9903-88ac16cb6ff1" providerId="ADAL" clId="{6EF968E9-AA16-4FCF-9378-04763F179AA0}" dt="2025-01-13T08:04:20.458" v="298" actId="1076"/>
          <ac:picMkLst>
            <pc:docMk/>
            <pc:sldMk cId="462669372" sldId="775"/>
            <ac:picMk id="7" creationId="{49E91C8F-6D16-A14C-A194-7E61CDC3C9B2}"/>
          </ac:picMkLst>
        </pc:picChg>
        <pc:picChg chg="add mod">
          <ac:chgData name="S Bytheway" userId="29b7b8d0-66fc-4a0f-9903-88ac16cb6ff1" providerId="ADAL" clId="{6EF968E9-AA16-4FCF-9378-04763F179AA0}" dt="2025-01-13T08:04:25.423" v="300" actId="1076"/>
          <ac:picMkLst>
            <pc:docMk/>
            <pc:sldMk cId="462669372" sldId="775"/>
            <ac:picMk id="9" creationId="{26E07A99-3DE6-EEF7-A71B-5CDD64FBE14D}"/>
          </ac:picMkLst>
        </pc:picChg>
        <pc:picChg chg="mod">
          <ac:chgData name="S Bytheway" userId="29b7b8d0-66fc-4a0f-9903-88ac16cb6ff1" providerId="ADAL" clId="{6EF968E9-AA16-4FCF-9378-04763F179AA0}" dt="2025-01-13T08:05:19.479" v="463" actId="1076"/>
          <ac:picMkLst>
            <pc:docMk/>
            <pc:sldMk cId="462669372" sldId="775"/>
            <ac:picMk id="13" creationId="{EE597F09-33AC-8FDC-6397-7F1937B27EDC}"/>
          </ac:picMkLst>
        </pc:picChg>
        <pc:picChg chg="mod">
          <ac:chgData name="S Bytheway" userId="29b7b8d0-66fc-4a0f-9903-88ac16cb6ff1" providerId="ADAL" clId="{6EF968E9-AA16-4FCF-9378-04763F179AA0}" dt="2025-01-13T08:05:23.757" v="465" actId="1076"/>
          <ac:picMkLst>
            <pc:docMk/>
            <pc:sldMk cId="462669372" sldId="775"/>
            <ac:picMk id="14" creationId="{8D155D81-2AD5-77FF-92E0-DED3DF3ABA6B}"/>
          </ac:picMkLst>
        </pc:picChg>
        <pc:picChg chg="mod">
          <ac:chgData name="S Bytheway" userId="29b7b8d0-66fc-4a0f-9903-88ac16cb6ff1" providerId="ADAL" clId="{6EF968E9-AA16-4FCF-9378-04763F179AA0}" dt="2025-01-13T08:05:27.341" v="466" actId="1076"/>
          <ac:picMkLst>
            <pc:docMk/>
            <pc:sldMk cId="462669372" sldId="775"/>
            <ac:picMk id="15" creationId="{81846057-CDC0-A482-4A67-F82C0E61B3B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094B7D-090B-4DA4-9A75-27973077C15F}" type="datetimeFigureOut">
              <a:t>1/13/2025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38F3E4-EAC0-42B8-A3A0-D0F1C603566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04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014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7363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559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009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061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948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603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009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791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885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552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146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62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B58E5-8281-4B36-8B58-1B895D37686D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548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9.png"/><Relationship Id="rId2" Type="http://schemas.openxmlformats.org/officeDocument/2006/relationships/video" Target="https://www.youtube.com/embed/jAJ3FlVsQ0c?feature=oembed" TargetMode="External"/><Relationship Id="rId1" Type="http://schemas.openxmlformats.org/officeDocument/2006/relationships/video" Target="https://www.youtube.com/embed/IGw2TS0GvSs?feature=oembed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5400000">
            <a:off x="5619949" y="-5619947"/>
            <a:ext cx="952107" cy="12192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4547E9-8FE1-E790-7759-AF4DAE7FDE58}"/>
              </a:ext>
            </a:extLst>
          </p:cNvPr>
          <p:cNvSpPr txBox="1"/>
          <p:nvPr/>
        </p:nvSpPr>
        <p:spPr>
          <a:xfrm>
            <a:off x="1477707" y="1571592"/>
            <a:ext cx="9236585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Career of the Week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dirty="0">
                <a:solidFill>
                  <a:srgbClr val="4472C4"/>
                </a:solidFill>
                <a:latin typeface="Calibri Light"/>
              </a:rPr>
              <a:t>Train Driver 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2" name="Title 12">
            <a:extLst>
              <a:ext uri="{FF2B5EF4-FFF2-40B4-BE49-F238E27FC236}">
                <a16:creationId xmlns:a16="http://schemas.microsoft.com/office/drawing/2014/main" id="{8407D9E1-3BA7-33A1-277B-9C535197D91A}"/>
              </a:ext>
            </a:extLst>
          </p:cNvPr>
          <p:cNvSpPr txBox="1">
            <a:spLocks/>
          </p:cNvSpPr>
          <p:nvPr/>
        </p:nvSpPr>
        <p:spPr>
          <a:xfrm>
            <a:off x="1" y="56050"/>
            <a:ext cx="5921297" cy="7616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</a:rPr>
              <a:t>Careers in The Rail Industry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E0D79C3-D718-B76F-878F-6324817D70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7299" y="1115150"/>
            <a:ext cx="1274701" cy="120533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9A94640-B04D-4B09-5AF0-A897A71CAB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9063" y="4109018"/>
            <a:ext cx="2333821" cy="15939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A2CE69B-4000-E695-5532-740889D622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75193" y="3960905"/>
            <a:ext cx="2404524" cy="174205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C8AE4BC-9142-0C59-D8D0-46D6262B7E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04957" y="3852546"/>
            <a:ext cx="3854648" cy="1739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494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3" descr="Diagram&#10;&#10;Description automatically generated">
            <a:extLst>
              <a:ext uri="{FF2B5EF4-FFF2-40B4-BE49-F238E27FC236}">
                <a16:creationId xmlns:a16="http://schemas.microsoft.com/office/drawing/2014/main" id="{68250FA4-A7A4-4BA0-3ED4-8CAEABB1C5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012" y="480061"/>
            <a:ext cx="5901486" cy="589788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D8CFC6-8FF0-C663-2CF5-94121FAC6E2A}"/>
              </a:ext>
            </a:extLst>
          </p:cNvPr>
          <p:cNvSpPr txBox="1"/>
          <p:nvPr/>
        </p:nvSpPr>
        <p:spPr>
          <a:xfrm>
            <a:off x="6378497" y="680781"/>
            <a:ext cx="5173553" cy="28623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202122"/>
                </a:solidFill>
                <a:latin typeface="Calibri"/>
                <a:cs typeface="Calibri"/>
              </a:rPr>
              <a:t>A train engine driver, engineman, locomotive driver or railroad engineer is commonly known as a Train Driver. </a:t>
            </a:r>
          </a:p>
          <a:p>
            <a:endParaRPr lang="en-GB" dirty="0">
              <a:solidFill>
                <a:srgbClr val="202122"/>
              </a:solidFill>
              <a:latin typeface="Calibri"/>
              <a:cs typeface="Calibri"/>
            </a:endParaRPr>
          </a:p>
          <a:p>
            <a:r>
              <a:rPr lang="en-GB" dirty="0">
                <a:solidFill>
                  <a:srgbClr val="202122"/>
                </a:solidFill>
                <a:latin typeface="Calibri"/>
                <a:cs typeface="Calibri"/>
              </a:rPr>
              <a:t>The driver is in charge of and is responsible for the mechanical operation of the train, train speed, and all of the train handling (also known as brake handling). A </a:t>
            </a:r>
            <a:r>
              <a:rPr lang="en-GB" dirty="0" err="1">
                <a:solidFill>
                  <a:srgbClr val="202122"/>
                </a:solidFill>
                <a:latin typeface="Calibri"/>
                <a:cs typeface="Calibri"/>
              </a:rPr>
              <a:t>hostler</a:t>
            </a:r>
            <a:r>
              <a:rPr lang="en-GB" dirty="0">
                <a:solidFill>
                  <a:srgbClr val="202122"/>
                </a:solidFill>
                <a:latin typeface="Calibri"/>
                <a:cs typeface="Calibri"/>
              </a:rPr>
              <a:t> (also known as a switcher) moves engines around rail yards but does not take them out on the main line tracks, also known as a shunter.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B9CFA4C-A4D2-478E-BA6E-EA2BA667D8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8415" y="4488883"/>
            <a:ext cx="3912769" cy="152728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A9896B7-472F-1710-96E8-4984C9527937}"/>
              </a:ext>
            </a:extLst>
          </p:cNvPr>
          <p:cNvSpPr txBox="1"/>
          <p:nvPr/>
        </p:nvSpPr>
        <p:spPr>
          <a:xfrm>
            <a:off x="6545459" y="3632533"/>
            <a:ext cx="48396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Example of basic requirements from job advert for Trainee Bus Driver Nottingham City Transport</a:t>
            </a:r>
          </a:p>
        </p:txBody>
      </p:sp>
    </p:spTree>
    <p:extLst>
      <p:ext uri="{BB962C8B-B14F-4D97-AF65-F5344CB8AC3E}">
        <p14:creationId xmlns:p14="http://schemas.microsoft.com/office/powerpoint/2010/main" val="22806172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C048575-F4A5-2300-B01D-C52D6259BB9A}"/>
              </a:ext>
            </a:extLst>
          </p:cNvPr>
          <p:cNvSpPr/>
          <p:nvPr/>
        </p:nvSpPr>
        <p:spPr>
          <a:xfrm rot="5400000">
            <a:off x="5619946" y="-5619946"/>
            <a:ext cx="952107" cy="1219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4E722AC-0BBF-4751-7FC2-7511B7721503}"/>
              </a:ext>
            </a:extLst>
          </p:cNvPr>
          <p:cNvSpPr txBox="1"/>
          <p:nvPr/>
        </p:nvSpPr>
        <p:spPr>
          <a:xfrm>
            <a:off x="89209" y="1166977"/>
            <a:ext cx="34186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Watch &amp; Discuss </a:t>
            </a:r>
          </a:p>
        </p:txBody>
      </p:sp>
      <p:pic>
        <p:nvPicPr>
          <p:cNvPr id="13" name="Picture 2" descr="Thumbs Up No Background">
            <a:extLst>
              <a:ext uri="{FF2B5EF4-FFF2-40B4-BE49-F238E27FC236}">
                <a16:creationId xmlns:a16="http://schemas.microsoft.com/office/drawing/2014/main" id="{EE597F09-33AC-8FDC-6397-7F1937B27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854" y="5635987"/>
            <a:ext cx="823487" cy="823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D155D81-2AD5-77FF-92E0-DED3DF3ABA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19605" y="5601631"/>
            <a:ext cx="1026938" cy="823488"/>
          </a:xfrm>
          <a:prstGeom prst="rect">
            <a:avLst/>
          </a:prstGeom>
        </p:spPr>
      </p:pic>
      <p:pic>
        <p:nvPicPr>
          <p:cNvPr id="15" name="Picture 4" descr="Thumbs down emoji clipart. Free download transparent .PNG | Creazilla">
            <a:extLst>
              <a:ext uri="{FF2B5EF4-FFF2-40B4-BE49-F238E27FC236}">
                <a16:creationId xmlns:a16="http://schemas.microsoft.com/office/drawing/2014/main" id="{81846057-CDC0-A482-4A67-F82C0E61B3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1060" y="5655130"/>
            <a:ext cx="785202" cy="785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20CF118-9014-348D-AA7D-B709326501AB}"/>
              </a:ext>
            </a:extLst>
          </p:cNvPr>
          <p:cNvSpPr txBox="1"/>
          <p:nvPr/>
        </p:nvSpPr>
        <p:spPr>
          <a:xfrm>
            <a:off x="246938" y="1993221"/>
            <a:ext cx="527286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1" dirty="0"/>
              <a:t>What do you think to this career? Write one thing you like, love or not sure of.</a:t>
            </a:r>
          </a:p>
          <a:p>
            <a:endParaRPr lang="en-GB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1" dirty="0"/>
              <a:t>Do You Like it, Love it or Not Like it?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1" dirty="0"/>
              <a:t>Give one reason why?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1" dirty="0"/>
              <a:t>Have a discussion in your tutor or in pairs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1" dirty="0"/>
              <a:t>What could be your post 16 next steps be to pursue this career  choice?</a:t>
            </a:r>
          </a:p>
          <a:p>
            <a:endParaRPr lang="en-GB" dirty="0"/>
          </a:p>
        </p:txBody>
      </p:sp>
      <p:sp>
        <p:nvSpPr>
          <p:cNvPr id="4" name="Title 12">
            <a:extLst>
              <a:ext uri="{FF2B5EF4-FFF2-40B4-BE49-F238E27FC236}">
                <a16:creationId xmlns:a16="http://schemas.microsoft.com/office/drawing/2014/main" id="{79886D1B-EFFC-64B8-AB4B-98934F9AE6D1}"/>
              </a:ext>
            </a:extLst>
          </p:cNvPr>
          <p:cNvSpPr txBox="1">
            <a:spLocks/>
          </p:cNvSpPr>
          <p:nvPr/>
        </p:nvSpPr>
        <p:spPr>
          <a:xfrm>
            <a:off x="-383150" y="0"/>
            <a:ext cx="6746488" cy="7616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</a:rPr>
              <a:t>Careers in The Rail Industry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7BA46E-EA36-A1D6-07C2-5D20C958963E}"/>
              </a:ext>
            </a:extLst>
          </p:cNvPr>
          <p:cNvSpPr txBox="1"/>
          <p:nvPr/>
        </p:nvSpPr>
        <p:spPr>
          <a:xfrm>
            <a:off x="5519808" y="1156630"/>
            <a:ext cx="609971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202122"/>
                </a:solidFill>
                <a:latin typeface="Calibri"/>
                <a:cs typeface="Calibri"/>
              </a:rPr>
              <a:t>What is it like to be a Train Driver.....? Find out here at Northern Trains.</a:t>
            </a:r>
          </a:p>
        </p:txBody>
      </p:sp>
      <p:pic>
        <p:nvPicPr>
          <p:cNvPr id="7" name="Online Media 5" title="Trainee Apprentice Drivers - #NationalApprenticeWeek">
            <a:hlinkClick r:id="" action="ppaction://media"/>
            <a:extLst>
              <a:ext uri="{FF2B5EF4-FFF2-40B4-BE49-F238E27FC236}">
                <a16:creationId xmlns:a16="http://schemas.microsoft.com/office/drawing/2014/main" id="{49E91C8F-6D16-A14C-A194-7E61CDC3C9B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8"/>
          <a:stretch>
            <a:fillRect/>
          </a:stretch>
        </p:blipFill>
        <p:spPr>
          <a:xfrm>
            <a:off x="5603442" y="1839147"/>
            <a:ext cx="2854712" cy="1939081"/>
          </a:xfrm>
          <a:prstGeom prst="rect">
            <a:avLst/>
          </a:prstGeom>
        </p:spPr>
      </p:pic>
      <p:pic>
        <p:nvPicPr>
          <p:cNvPr id="9" name="Online Media 6" title="#NAW2022: A Day in the Life of Alice, Driver Apprentice at EMR">
            <a:hlinkClick r:id="" action="ppaction://media"/>
            <a:extLst>
              <a:ext uri="{FF2B5EF4-FFF2-40B4-BE49-F238E27FC236}">
                <a16:creationId xmlns:a16="http://schemas.microsoft.com/office/drawing/2014/main" id="{26E07A99-3DE6-EEF7-A71B-5CDD64FBE14D}"/>
              </a:ext>
            </a:extLst>
          </p:cNvPr>
          <p:cNvPicPr>
            <a:picLocks noRot="1" noChangeAspect="1"/>
          </p:cNvPicPr>
          <p:nvPr>
            <a:videoFile r:link="rId2"/>
          </p:nvPr>
        </p:nvPicPr>
        <p:blipFill>
          <a:blip r:embed="rId9"/>
          <a:stretch>
            <a:fillRect/>
          </a:stretch>
        </p:blipFill>
        <p:spPr>
          <a:xfrm>
            <a:off x="5656532" y="4731526"/>
            <a:ext cx="2920567" cy="165012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E4E2272-A644-DAC4-0BB6-2E29A9495CB7}"/>
              </a:ext>
            </a:extLst>
          </p:cNvPr>
          <p:cNvSpPr txBox="1"/>
          <p:nvPr/>
        </p:nvSpPr>
        <p:spPr>
          <a:xfrm>
            <a:off x="5519808" y="4026697"/>
            <a:ext cx="609971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202122"/>
                </a:solidFill>
                <a:latin typeface="Calibri"/>
                <a:cs typeface="Calibri"/>
              </a:rPr>
              <a:t>What is it like to be an apprentice Train Driver at East Midlands Railway?</a:t>
            </a:r>
          </a:p>
        </p:txBody>
      </p:sp>
    </p:spTree>
    <p:extLst>
      <p:ext uri="{BB962C8B-B14F-4D97-AF65-F5344CB8AC3E}">
        <p14:creationId xmlns:p14="http://schemas.microsoft.com/office/powerpoint/2010/main" val="462669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f915fe7-b4c2-48f4-b98f-cb5ed08bf7c2">
      <Terms xmlns="http://schemas.microsoft.com/office/infopath/2007/PartnerControls"/>
    </lcf76f155ced4ddcb4097134ff3c332f>
    <TaxCatchAll xmlns="5f05f450-3675-4dbf-b3ff-a073c96c80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2CEFD9DCFF9D48AC00BF1F09E77AC1" ma:contentTypeVersion="17" ma:contentTypeDescription="Create a new document." ma:contentTypeScope="" ma:versionID="31368feb86bcf428061dea64282b810b">
  <xsd:schema xmlns:xsd="http://www.w3.org/2001/XMLSchema" xmlns:xs="http://www.w3.org/2001/XMLSchema" xmlns:p="http://schemas.microsoft.com/office/2006/metadata/properties" xmlns:ns2="8f915fe7-b4c2-48f4-b98f-cb5ed08bf7c2" xmlns:ns3="5f05f450-3675-4dbf-b3ff-a073c96c80a5" targetNamespace="http://schemas.microsoft.com/office/2006/metadata/properties" ma:root="true" ma:fieldsID="90d92e2da51d9be9c4ac6048601ed233" ns2:_="" ns3:_="">
    <xsd:import namespace="8f915fe7-b4c2-48f4-b98f-cb5ed08bf7c2"/>
    <xsd:import namespace="5f05f450-3675-4dbf-b3ff-a073c96c80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915fe7-b4c2-48f4-b98f-cb5ed08bf7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4d826bf7-9e5f-4e2b-be30-8af44705de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5f450-3675-4dbf-b3ff-a073c96c80a5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6b31c0f6-baa5-4333-824c-2272963e2020}" ma:internalName="TaxCatchAll" ma:showField="CatchAllData" ma:web="5f05f450-3675-4dbf-b3ff-a073c96c80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13CAD8C-F883-4306-9183-83A54CB47D3E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88bc13ec-fdbf-41cc-8767-012b757b2b1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  <ds:schemaRef ds:uri="8f915fe7-b4c2-48f4-b98f-cb5ed08bf7c2"/>
    <ds:schemaRef ds:uri="5f05f450-3675-4dbf-b3ff-a073c96c80a5"/>
  </ds:schemaRefs>
</ds:datastoreItem>
</file>

<file path=customXml/itemProps2.xml><?xml version="1.0" encoding="utf-8"?>
<ds:datastoreItem xmlns:ds="http://schemas.openxmlformats.org/officeDocument/2006/customXml" ds:itemID="{0E6E2B03-471F-49B0-BDA4-75603575AF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915fe7-b4c2-48f4-b98f-cb5ed08bf7c2"/>
    <ds:schemaRef ds:uri="5f05f450-3675-4dbf-b3ff-a073c96c80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7AD66FC-7B79-45B6-B95E-36C351E3513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817</TotalTime>
  <Words>213</Words>
  <Application>Microsoft Office PowerPoint</Application>
  <PresentationFormat>Widescreen</PresentationFormat>
  <Paragraphs>22</Paragraphs>
  <Slides>3</Slides>
  <Notes>2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admlocal</dc:creator>
  <cp:lastModifiedBy>S Bytheway</cp:lastModifiedBy>
  <cp:revision>69</cp:revision>
  <dcterms:created xsi:type="dcterms:W3CDTF">2022-04-22T12:25:31Z</dcterms:created>
  <dcterms:modified xsi:type="dcterms:W3CDTF">2025-01-13T08:10:11Z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0x010100035973E4435A7045866724FFC8E8AAF2</vt:lpwstr>
  </property>
  <property fmtid="{D5CDD505-2E9C-101B-9397-08002B2CF9AE}" pid="3" name="xd_Signature">
    <vt:bool>false</vt:bool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MediaServiceImageTags">
    <vt:lpwstr/>
  </property>
</Properties>
</file>