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4"/>
  </p:sldMasterIdLst>
  <p:notesMasterIdLst>
    <p:notesMasterId r:id="rId8"/>
  </p:notesMasterIdLst>
  <p:sldIdLst>
    <p:sldId id="769" r:id="rId5"/>
    <p:sldId id="772" r:id="rId6"/>
    <p:sldId id="773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898D6E-EAC8-4406-854F-BB37B402D734}" v="2" dt="2024-07-02T07:43:23.53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5532" autoAdjust="0"/>
  </p:normalViewPr>
  <p:slideViewPr>
    <p:cSldViewPr snapToGrid="0">
      <p:cViewPr varScale="1">
        <p:scale>
          <a:sx n="44" d="100"/>
          <a:sy n="44" d="100"/>
        </p:scale>
        <p:origin x="150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ytheway" userId="29b7b8d0-66fc-4a0f-9903-88ac16cb6ff1" providerId="ADAL" clId="{F2357B60-72AB-4E2C-B18B-9983775D6561}"/>
    <pc:docChg chg="custSel addSld delSld modSld">
      <pc:chgData name="S Bytheway" userId="29b7b8d0-66fc-4a0f-9903-88ac16cb6ff1" providerId="ADAL" clId="{F2357B60-72AB-4E2C-B18B-9983775D6561}" dt="2024-06-18T13:26:06.906" v="200" actId="1076"/>
      <pc:docMkLst>
        <pc:docMk/>
      </pc:docMkLst>
      <pc:sldChg chg="delSp modSp add del mod setBg delDesignElem">
        <pc:chgData name="S Bytheway" userId="29b7b8d0-66fc-4a0f-9903-88ac16cb6ff1" providerId="ADAL" clId="{F2357B60-72AB-4E2C-B18B-9983775D6561}" dt="2024-06-18T13:22:35.287" v="108" actId="47"/>
        <pc:sldMkLst>
          <pc:docMk/>
          <pc:sldMk cId="3494111187" sldId="270"/>
        </pc:sldMkLst>
        <pc:spChg chg="del">
          <ac:chgData name="S Bytheway" userId="29b7b8d0-66fc-4a0f-9903-88ac16cb6ff1" providerId="ADAL" clId="{F2357B60-72AB-4E2C-B18B-9983775D6561}" dt="2024-06-18T13:22:03.141" v="95" actId="21"/>
          <ac:spMkLst>
            <pc:docMk/>
            <pc:sldMk cId="3494111187" sldId="270"/>
            <ac:spMk id="3" creationId="{2F7E7AB6-79E2-F92D-62D0-8F5107171ED9}"/>
          </ac:spMkLst>
        </pc:spChg>
        <pc:spChg chg="del">
          <ac:chgData name="S Bytheway" userId="29b7b8d0-66fc-4a0f-9903-88ac16cb6ff1" providerId="ADAL" clId="{F2357B60-72AB-4E2C-B18B-9983775D6561}" dt="2024-06-18T13:21:52.003" v="90" actId="478"/>
          <ac:spMkLst>
            <pc:docMk/>
            <pc:sldMk cId="3494111187" sldId="270"/>
            <ac:spMk id="5" creationId="{9FD6E3CA-A9AB-B068-05A0-C4CD82D8551A}"/>
          </ac:spMkLst>
        </pc:spChg>
        <pc:spChg chg="del">
          <ac:chgData name="S Bytheway" userId="29b7b8d0-66fc-4a0f-9903-88ac16cb6ff1" providerId="ADAL" clId="{F2357B60-72AB-4E2C-B18B-9983775D6561}" dt="2024-06-18T13:21:36.427" v="57"/>
          <ac:spMkLst>
            <pc:docMk/>
            <pc:sldMk cId="3494111187" sldId="270"/>
            <ac:spMk id="8" creationId="{45C5CC17-FF17-43CF-B073-D9051465D5CC}"/>
          </ac:spMkLst>
        </pc:spChg>
        <pc:spChg chg="del">
          <ac:chgData name="S Bytheway" userId="29b7b8d0-66fc-4a0f-9903-88ac16cb6ff1" providerId="ADAL" clId="{F2357B60-72AB-4E2C-B18B-9983775D6561}" dt="2024-06-18T13:21:36.427" v="57"/>
          <ac:spMkLst>
            <pc:docMk/>
            <pc:sldMk cId="3494111187" sldId="270"/>
            <ac:spMk id="10" creationId="{1EBE2DDC-0D14-44E6-A1AB-2EEC09507435}"/>
          </ac:spMkLst>
        </pc:spChg>
        <pc:spChg chg="del">
          <ac:chgData name="S Bytheway" userId="29b7b8d0-66fc-4a0f-9903-88ac16cb6ff1" providerId="ADAL" clId="{F2357B60-72AB-4E2C-B18B-9983775D6561}" dt="2024-06-18T13:21:36.427" v="57"/>
          <ac:spMkLst>
            <pc:docMk/>
            <pc:sldMk cId="3494111187" sldId="270"/>
            <ac:spMk id="12" creationId="{A8543D98-0AA2-43B4-B508-DC1DB7F3DC9A}"/>
          </ac:spMkLst>
        </pc:spChg>
        <pc:spChg chg="del">
          <ac:chgData name="S Bytheway" userId="29b7b8d0-66fc-4a0f-9903-88ac16cb6ff1" providerId="ADAL" clId="{F2357B60-72AB-4E2C-B18B-9983775D6561}" dt="2024-06-18T13:21:36.427" v="57"/>
          <ac:spMkLst>
            <pc:docMk/>
            <pc:sldMk cId="3494111187" sldId="270"/>
            <ac:spMk id="14" creationId="{89723C1D-9A1A-465B-8164-483BF5426613}"/>
          </ac:spMkLst>
        </pc:spChg>
        <pc:spChg chg="del">
          <ac:chgData name="S Bytheway" userId="29b7b8d0-66fc-4a0f-9903-88ac16cb6ff1" providerId="ADAL" clId="{F2357B60-72AB-4E2C-B18B-9983775D6561}" dt="2024-06-18T13:21:36.427" v="57"/>
          <ac:spMkLst>
            <pc:docMk/>
            <pc:sldMk cId="3494111187" sldId="270"/>
            <ac:spMk id="16" creationId="{A6680484-5F73-4078-85C2-415205B1A4C0}"/>
          </ac:spMkLst>
        </pc:spChg>
        <pc:spChg chg="mod">
          <ac:chgData name="S Bytheway" userId="29b7b8d0-66fc-4a0f-9903-88ac16cb6ff1" providerId="ADAL" clId="{F2357B60-72AB-4E2C-B18B-9983775D6561}" dt="2024-06-18T13:22:33.079" v="106" actId="1076"/>
          <ac:spMkLst>
            <pc:docMk/>
            <pc:sldMk cId="3494111187" sldId="270"/>
            <ac:spMk id="19" creationId="{38009B79-B7DE-8231-C204-98B2E56CDA3D}"/>
          </ac:spMkLst>
        </pc:spChg>
        <pc:picChg chg="del">
          <ac:chgData name="S Bytheway" userId="29b7b8d0-66fc-4a0f-9903-88ac16cb6ff1" providerId="ADAL" clId="{F2357B60-72AB-4E2C-B18B-9983775D6561}" dt="2024-06-18T13:22:14.541" v="99" actId="21"/>
          <ac:picMkLst>
            <pc:docMk/>
            <pc:sldMk cId="3494111187" sldId="270"/>
            <ac:picMk id="4" creationId="{7253DDBD-3A55-103C-3803-591F3E0E4ACD}"/>
          </ac:picMkLst>
        </pc:picChg>
        <pc:picChg chg="del">
          <ac:chgData name="S Bytheway" userId="29b7b8d0-66fc-4a0f-9903-88ac16cb6ff1" providerId="ADAL" clId="{F2357B60-72AB-4E2C-B18B-9983775D6561}" dt="2024-06-18T13:21:53.553" v="91" actId="21"/>
          <ac:picMkLst>
            <pc:docMk/>
            <pc:sldMk cId="3494111187" sldId="270"/>
            <ac:picMk id="6" creationId="{B17B5824-AC78-5434-BC2D-1A026752F8DB}"/>
          </ac:picMkLst>
        </pc:picChg>
        <pc:picChg chg="del mod">
          <ac:chgData name="S Bytheway" userId="29b7b8d0-66fc-4a0f-9903-88ac16cb6ff1" providerId="ADAL" clId="{F2357B60-72AB-4E2C-B18B-9983775D6561}" dt="2024-06-18T13:22:34.086" v="107" actId="478"/>
          <ac:picMkLst>
            <pc:docMk/>
            <pc:sldMk cId="3494111187" sldId="270"/>
            <ac:picMk id="21" creationId="{4D78B482-214F-69D3-788E-2D209BDBC344}"/>
          </ac:picMkLst>
        </pc:picChg>
        <pc:picChg chg="del">
          <ac:chgData name="S Bytheway" userId="29b7b8d0-66fc-4a0f-9903-88ac16cb6ff1" providerId="ADAL" clId="{F2357B60-72AB-4E2C-B18B-9983775D6561}" dt="2024-06-18T13:22:23.194" v="102" actId="21"/>
          <ac:picMkLst>
            <pc:docMk/>
            <pc:sldMk cId="3494111187" sldId="270"/>
            <ac:picMk id="22" creationId="{073AD818-34EA-A67F-B760-FB625975C3F9}"/>
          </ac:picMkLst>
        </pc:picChg>
      </pc:sldChg>
      <pc:sldChg chg="modSp mod">
        <pc:chgData name="S Bytheway" userId="29b7b8d0-66fc-4a0f-9903-88ac16cb6ff1" providerId="ADAL" clId="{F2357B60-72AB-4E2C-B18B-9983775D6561}" dt="2024-06-18T13:24:56.590" v="152" actId="20577"/>
        <pc:sldMkLst>
          <pc:docMk/>
          <pc:sldMk cId="1898494914" sldId="769"/>
        </pc:sldMkLst>
        <pc:spChg chg="mod">
          <ac:chgData name="S Bytheway" userId="29b7b8d0-66fc-4a0f-9903-88ac16cb6ff1" providerId="ADAL" clId="{F2357B60-72AB-4E2C-B18B-9983775D6561}" dt="2024-06-18T13:24:56.590" v="152" actId="20577"/>
          <ac:spMkLst>
            <pc:docMk/>
            <pc:sldMk cId="1898494914" sldId="769"/>
            <ac:spMk id="6" creationId="{924547E9-8FE1-E790-7759-AF4DAE7FDE58}"/>
          </ac:spMkLst>
        </pc:spChg>
      </pc:sldChg>
      <pc:sldChg chg="addSp delSp modSp mod modNotesTx">
        <pc:chgData name="S Bytheway" userId="29b7b8d0-66fc-4a0f-9903-88ac16cb6ff1" providerId="ADAL" clId="{F2357B60-72AB-4E2C-B18B-9983775D6561}" dt="2024-06-18T13:24:27.168" v="123" actId="1076"/>
        <pc:sldMkLst>
          <pc:docMk/>
          <pc:sldMk cId="666574892" sldId="772"/>
        </pc:sldMkLst>
        <pc:spChg chg="add mod">
          <ac:chgData name="S Bytheway" userId="29b7b8d0-66fc-4a0f-9903-88ac16cb6ff1" providerId="ADAL" clId="{F2357B60-72AB-4E2C-B18B-9983775D6561}" dt="2024-06-18T13:22:10.231" v="98" actId="1076"/>
          <ac:spMkLst>
            <pc:docMk/>
            <pc:sldMk cId="666574892" sldId="772"/>
            <ac:spMk id="4" creationId="{13040992-8095-ADC7-8BEF-648AFB19C001}"/>
          </ac:spMkLst>
        </pc:spChg>
        <pc:spChg chg="del">
          <ac:chgData name="S Bytheway" userId="29b7b8d0-66fc-4a0f-9903-88ac16cb6ff1" providerId="ADAL" clId="{F2357B60-72AB-4E2C-B18B-9983775D6561}" dt="2024-06-18T13:20:39.854" v="20" actId="478"/>
          <ac:spMkLst>
            <pc:docMk/>
            <pc:sldMk cId="666574892" sldId="772"/>
            <ac:spMk id="9" creationId="{02C91013-495A-2FCE-72A6-5461EF378BD8}"/>
          </ac:spMkLst>
        </pc:spChg>
        <pc:spChg chg="add del">
          <ac:chgData name="S Bytheway" userId="29b7b8d0-66fc-4a0f-9903-88ac16cb6ff1" providerId="ADAL" clId="{F2357B60-72AB-4E2C-B18B-9983775D6561}" dt="2024-06-18T13:23:22.327" v="111" actId="478"/>
          <ac:spMkLst>
            <pc:docMk/>
            <pc:sldMk cId="666574892" sldId="772"/>
            <ac:spMk id="10" creationId="{A5E8B55B-7BC3-B320-6254-8EE7BB024F92}"/>
          </ac:spMkLst>
        </pc:spChg>
        <pc:picChg chg="add mod">
          <ac:chgData name="S Bytheway" userId="29b7b8d0-66fc-4a0f-9903-88ac16cb6ff1" providerId="ADAL" clId="{F2357B60-72AB-4E2C-B18B-9983775D6561}" dt="2024-06-18T13:21:59.455" v="94" actId="14100"/>
          <ac:picMkLst>
            <pc:docMk/>
            <pc:sldMk cId="666574892" sldId="772"/>
            <ac:picMk id="2" creationId="{B17B5824-AC78-5434-BC2D-1A026752F8DB}"/>
          </ac:picMkLst>
        </pc:picChg>
        <pc:picChg chg="del">
          <ac:chgData name="S Bytheway" userId="29b7b8d0-66fc-4a0f-9903-88ac16cb6ff1" providerId="ADAL" clId="{F2357B60-72AB-4E2C-B18B-9983775D6561}" dt="2024-06-18T13:20:38.432" v="19" actId="478"/>
          <ac:picMkLst>
            <pc:docMk/>
            <pc:sldMk cId="666574892" sldId="772"/>
            <ac:picMk id="3" creationId="{07D383DB-C2C0-4119-744B-32122E5162CA}"/>
          </ac:picMkLst>
        </pc:picChg>
        <pc:picChg chg="add del mod">
          <ac:chgData name="S Bytheway" userId="29b7b8d0-66fc-4a0f-9903-88ac16cb6ff1" providerId="ADAL" clId="{F2357B60-72AB-4E2C-B18B-9983775D6561}" dt="2024-06-18T13:24:15.508" v="116" actId="21"/>
          <ac:picMkLst>
            <pc:docMk/>
            <pc:sldMk cId="666574892" sldId="772"/>
            <ac:picMk id="5" creationId="{7253DDBD-3A55-103C-3803-591F3E0E4ACD}"/>
          </ac:picMkLst>
        </pc:picChg>
        <pc:picChg chg="del">
          <ac:chgData name="S Bytheway" userId="29b7b8d0-66fc-4a0f-9903-88ac16cb6ff1" providerId="ADAL" clId="{F2357B60-72AB-4E2C-B18B-9983775D6561}" dt="2024-06-18T13:20:40.506" v="21" actId="478"/>
          <ac:picMkLst>
            <pc:docMk/>
            <pc:sldMk cId="666574892" sldId="772"/>
            <ac:picMk id="6" creationId="{3986D736-525F-0C96-16A6-E46B03A43E96}"/>
          </ac:picMkLst>
        </pc:picChg>
        <pc:picChg chg="del">
          <ac:chgData name="S Bytheway" userId="29b7b8d0-66fc-4a0f-9903-88ac16cb6ff1" providerId="ADAL" clId="{F2357B60-72AB-4E2C-B18B-9983775D6561}" dt="2024-06-18T13:20:41.637" v="23" actId="478"/>
          <ac:picMkLst>
            <pc:docMk/>
            <pc:sldMk cId="666574892" sldId="772"/>
            <ac:picMk id="11" creationId="{6FB8652B-064D-C097-24C4-B822F5521BFE}"/>
          </ac:picMkLst>
        </pc:picChg>
        <pc:picChg chg="del">
          <ac:chgData name="S Bytheway" userId="29b7b8d0-66fc-4a0f-9903-88ac16cb6ff1" providerId="ADAL" clId="{F2357B60-72AB-4E2C-B18B-9983775D6561}" dt="2024-06-18T13:20:41.027" v="22" actId="478"/>
          <ac:picMkLst>
            <pc:docMk/>
            <pc:sldMk cId="666574892" sldId="772"/>
            <ac:picMk id="13" creationId="{D0234BFA-973A-6C37-CE1C-57952F4E63D7}"/>
          </ac:picMkLst>
        </pc:picChg>
        <pc:picChg chg="add mod">
          <ac:chgData name="S Bytheway" userId="29b7b8d0-66fc-4a0f-9903-88ac16cb6ff1" providerId="ADAL" clId="{F2357B60-72AB-4E2C-B18B-9983775D6561}" dt="2024-06-18T13:24:27.168" v="123" actId="1076"/>
          <ac:picMkLst>
            <pc:docMk/>
            <pc:sldMk cId="666574892" sldId="772"/>
            <ac:picMk id="14" creationId="{71B484BD-7AD9-6CCC-4BE5-ED5AC41E2B61}"/>
          </ac:picMkLst>
        </pc:picChg>
        <pc:picChg chg="add del mod">
          <ac:chgData name="S Bytheway" userId="29b7b8d0-66fc-4a0f-9903-88ac16cb6ff1" providerId="ADAL" clId="{F2357B60-72AB-4E2C-B18B-9983775D6561}" dt="2024-06-18T13:22:37.651" v="109" actId="478"/>
          <ac:picMkLst>
            <pc:docMk/>
            <pc:sldMk cId="666574892" sldId="772"/>
            <ac:picMk id="22" creationId="{073AD818-34EA-A67F-B760-FB625975C3F9}"/>
          </ac:picMkLst>
        </pc:picChg>
      </pc:sldChg>
      <pc:sldChg chg="addSp delSp modSp mod">
        <pc:chgData name="S Bytheway" userId="29b7b8d0-66fc-4a0f-9903-88ac16cb6ff1" providerId="ADAL" clId="{F2357B60-72AB-4E2C-B18B-9983775D6561}" dt="2024-06-18T13:26:06.906" v="200" actId="1076"/>
        <pc:sldMkLst>
          <pc:docMk/>
          <pc:sldMk cId="439471000" sldId="773"/>
        </pc:sldMkLst>
        <pc:spChg chg="mod">
          <ac:chgData name="S Bytheway" userId="29b7b8d0-66fc-4a0f-9903-88ac16cb6ff1" providerId="ADAL" clId="{F2357B60-72AB-4E2C-B18B-9983775D6561}" dt="2024-06-18T13:25:52.899" v="198" actId="20577"/>
          <ac:spMkLst>
            <pc:docMk/>
            <pc:sldMk cId="439471000" sldId="773"/>
            <ac:spMk id="2" creationId="{030D53FC-02B2-1457-17E1-A1ACE2231A8B}"/>
          </ac:spMkLst>
        </pc:spChg>
        <pc:spChg chg="mod">
          <ac:chgData name="S Bytheway" userId="29b7b8d0-66fc-4a0f-9903-88ac16cb6ff1" providerId="ADAL" clId="{F2357B60-72AB-4E2C-B18B-9983775D6561}" dt="2024-06-18T13:21:48.225" v="89" actId="20577"/>
          <ac:spMkLst>
            <pc:docMk/>
            <pc:sldMk cId="439471000" sldId="773"/>
            <ac:spMk id="3" creationId="{00000000-0000-0000-0000-000000000000}"/>
          </ac:spMkLst>
        </pc:spChg>
        <pc:picChg chg="del">
          <ac:chgData name="S Bytheway" userId="29b7b8d0-66fc-4a0f-9903-88ac16cb6ff1" providerId="ADAL" clId="{F2357B60-72AB-4E2C-B18B-9983775D6561}" dt="2024-06-18T13:20:44.679" v="25" actId="478"/>
          <ac:picMkLst>
            <pc:docMk/>
            <pc:sldMk cId="439471000" sldId="773"/>
            <ac:picMk id="4" creationId="{B3B23EE0-8AA3-C4E8-0015-0694A1D02208}"/>
          </ac:picMkLst>
        </pc:picChg>
        <pc:picChg chg="add mod">
          <ac:chgData name="S Bytheway" userId="29b7b8d0-66fc-4a0f-9903-88ac16cb6ff1" providerId="ADAL" clId="{F2357B60-72AB-4E2C-B18B-9983775D6561}" dt="2024-06-18T13:24:21.565" v="120" actId="1076"/>
          <ac:picMkLst>
            <pc:docMk/>
            <pc:sldMk cId="439471000" sldId="773"/>
            <ac:picMk id="5" creationId="{7253DDBD-3A55-103C-3803-591F3E0E4ACD}"/>
          </ac:picMkLst>
        </pc:picChg>
        <pc:picChg chg="add mod">
          <ac:chgData name="S Bytheway" userId="29b7b8d0-66fc-4a0f-9903-88ac16cb6ff1" providerId="ADAL" clId="{F2357B60-72AB-4E2C-B18B-9983775D6561}" dt="2024-06-18T13:25:41.995" v="155" actId="1076"/>
          <ac:picMkLst>
            <pc:docMk/>
            <pc:sldMk cId="439471000" sldId="773"/>
            <ac:picMk id="6" creationId="{57346723-42CC-9A48-5FFE-426A783629DA}"/>
          </ac:picMkLst>
        </pc:picChg>
        <pc:picChg chg="add mod">
          <ac:chgData name="S Bytheway" userId="29b7b8d0-66fc-4a0f-9903-88ac16cb6ff1" providerId="ADAL" clId="{F2357B60-72AB-4E2C-B18B-9983775D6561}" dt="2024-06-18T13:26:06.906" v="200" actId="1076"/>
          <ac:picMkLst>
            <pc:docMk/>
            <pc:sldMk cId="439471000" sldId="773"/>
            <ac:picMk id="8" creationId="{191F6F15-78F9-CF49-AE65-10B886DBA723}"/>
          </ac:picMkLst>
        </pc:picChg>
      </pc:sldChg>
    </pc:docChg>
  </pc:docChgLst>
  <pc:docChgLst>
    <pc:chgData name="S Bytheway" userId="29b7b8d0-66fc-4a0f-9903-88ac16cb6ff1" providerId="ADAL" clId="{09898D6E-EAC8-4406-854F-BB37B402D734}"/>
    <pc:docChg chg="modSld">
      <pc:chgData name="S Bytheway" userId="29b7b8d0-66fc-4a0f-9903-88ac16cb6ff1" providerId="ADAL" clId="{09898D6E-EAC8-4406-854F-BB37B402D734}" dt="2024-07-02T07:43:23.539" v="8" actId="1076"/>
      <pc:docMkLst>
        <pc:docMk/>
      </pc:docMkLst>
      <pc:sldChg chg="modSp mod">
        <pc:chgData name="S Bytheway" userId="29b7b8d0-66fc-4a0f-9903-88ac16cb6ff1" providerId="ADAL" clId="{09898D6E-EAC8-4406-854F-BB37B402D734}" dt="2024-07-02T07:43:02.567" v="2" actId="1076"/>
        <pc:sldMkLst>
          <pc:docMk/>
          <pc:sldMk cId="1898494914" sldId="769"/>
        </pc:sldMkLst>
        <pc:spChg chg="mod">
          <ac:chgData name="S Bytheway" userId="29b7b8d0-66fc-4a0f-9903-88ac16cb6ff1" providerId="ADAL" clId="{09898D6E-EAC8-4406-854F-BB37B402D734}" dt="2024-07-02T07:43:02.567" v="2" actId="1076"/>
          <ac:spMkLst>
            <pc:docMk/>
            <pc:sldMk cId="1898494914" sldId="769"/>
            <ac:spMk id="6" creationId="{924547E9-8FE1-E790-7759-AF4DAE7FDE58}"/>
          </ac:spMkLst>
        </pc:spChg>
      </pc:sldChg>
      <pc:sldChg chg="addSp modSp mod">
        <pc:chgData name="S Bytheway" userId="29b7b8d0-66fc-4a0f-9903-88ac16cb6ff1" providerId="ADAL" clId="{09898D6E-EAC8-4406-854F-BB37B402D734}" dt="2024-07-02T07:43:23.539" v="8" actId="1076"/>
        <pc:sldMkLst>
          <pc:docMk/>
          <pc:sldMk cId="439471000" sldId="773"/>
        </pc:sldMkLst>
        <pc:spChg chg="mod">
          <ac:chgData name="S Bytheway" userId="29b7b8d0-66fc-4a0f-9903-88ac16cb6ff1" providerId="ADAL" clId="{09898D6E-EAC8-4406-854F-BB37B402D734}" dt="2024-07-02T07:43:21.726" v="7" actId="1076"/>
          <ac:spMkLst>
            <pc:docMk/>
            <pc:sldMk cId="439471000" sldId="773"/>
            <ac:spMk id="2" creationId="{030D53FC-02B2-1457-17E1-A1ACE2231A8B}"/>
          </ac:spMkLst>
        </pc:spChg>
        <pc:spChg chg="mod">
          <ac:chgData name="S Bytheway" userId="29b7b8d0-66fc-4a0f-9903-88ac16cb6ff1" providerId="ADAL" clId="{09898D6E-EAC8-4406-854F-BB37B402D734}" dt="2024-07-02T07:43:18.116" v="5" actId="1076"/>
          <ac:spMkLst>
            <pc:docMk/>
            <pc:sldMk cId="439471000" sldId="773"/>
            <ac:spMk id="3" creationId="{00000000-0000-0000-0000-000000000000}"/>
          </ac:spMkLst>
        </pc:spChg>
        <pc:spChg chg="add mod">
          <ac:chgData name="S Bytheway" userId="29b7b8d0-66fc-4a0f-9903-88ac16cb6ff1" providerId="ADAL" clId="{09898D6E-EAC8-4406-854F-BB37B402D734}" dt="2024-07-02T07:43:15.534" v="4"/>
          <ac:spMkLst>
            <pc:docMk/>
            <pc:sldMk cId="439471000" sldId="773"/>
            <ac:spMk id="4" creationId="{C8BFCB33-4902-220F-FD34-5E44DFBD4C6F}"/>
          </ac:spMkLst>
        </pc:spChg>
        <pc:picChg chg="mod">
          <ac:chgData name="S Bytheway" userId="29b7b8d0-66fc-4a0f-9903-88ac16cb6ff1" providerId="ADAL" clId="{09898D6E-EAC8-4406-854F-BB37B402D734}" dt="2024-07-02T07:43:19.382" v="6" actId="1076"/>
          <ac:picMkLst>
            <pc:docMk/>
            <pc:sldMk cId="439471000" sldId="773"/>
            <ac:picMk id="5" creationId="{7253DDBD-3A55-103C-3803-591F3E0E4ACD}"/>
          </ac:picMkLst>
        </pc:picChg>
        <pc:picChg chg="mod">
          <ac:chgData name="S Bytheway" userId="29b7b8d0-66fc-4a0f-9903-88ac16cb6ff1" providerId="ADAL" clId="{09898D6E-EAC8-4406-854F-BB37B402D734}" dt="2024-07-02T07:43:23.539" v="8" actId="1076"/>
          <ac:picMkLst>
            <pc:docMk/>
            <pc:sldMk cId="439471000" sldId="773"/>
            <ac:picMk id="8" creationId="{191F6F15-78F9-CF49-AE65-10B886DBA72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7/2/2024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ttinghamshire.gov.uk/education/youth-services/young-peoples-centres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>
                <a:hlinkClick r:id="rId3"/>
              </a:rPr>
              <a:t>Young people's centres | Nottinghamshire County Council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939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952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6A401-2416-697A-3A18-0CD8E13CD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FC395B-32DE-DA1E-C99A-91A31633F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5C40B-8594-B956-160D-A09E6D6A9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5DCBA-32BE-FF04-9CCC-5862BFA74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2F78A-AFA1-5B07-21EC-CC9255F02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67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FB825-2370-6075-DB97-276640930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A81FD-D09D-CFBE-F5F0-AB3C0FC9F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E7CF5-601C-690E-C8DB-04395EAEF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4E981-D74C-93C8-FF45-781ADE56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CA09B-70A4-08EB-8056-A61A5876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18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27A9C-5A79-F4EA-7566-14D7D146D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6031F3-8D4A-893E-A52B-88856CD97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D38E7-371E-02A1-EAE7-6FE82830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E7D36-F8CA-2CDB-662D-EA50E5D0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D232E-4032-9188-8F53-6DEEC1086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73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63F42-882A-4A83-838F-3F361C59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4EFD6-AC37-59E6-8011-60EE48E1A9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D4DE0-4498-63D0-4AE8-9DD908923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D89D0-1E4C-4E73-AD11-84AC7EDF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17D50-6604-0759-16AA-4682F5CBD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01A7D-900F-A343-4D9F-8591768C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657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7F8FD-C2C5-5393-E7C0-53A4A3CB8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F30A0-D5F7-476E-AA99-C872ABCC4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DBC38B-2BC0-E009-0336-B0A5C77DF9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5E5EFB-FEB1-7F90-1C24-39F6F54371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10AAAC-1D13-04EE-AAC8-9650598BBE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A79C57-DD62-C188-E4D5-BEFD9EE63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B93D5-515D-23A5-BFBF-F980D1598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C1BCCE-00C8-B9A7-8768-3F4E5449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629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EB89D-8D71-01CD-8917-0B452C520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855AA4-A308-0AC6-E404-86C60C5A9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F1D56F-8C04-7B07-D986-0CBC374AC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851804-49AB-FC0F-54A3-AF60AD797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03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9E67D5-3A3E-BE00-82BA-D0678210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69175F-EB75-E736-E53E-20F7638C4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198832-5ECE-D541-DCC4-5A301A432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09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7BCF-29A4-6901-7E13-BCBE11BBA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159DD-DA8C-54D0-B12E-4C8143E71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D74A3-6624-9BB6-0784-9CE16CBDB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1C0920-C915-6076-54CB-32EEE57A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48CC7-7946-6FF9-737E-B9A6AC5F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1B62AF-C731-F1EF-5987-CA6E71C78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16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3D4D6-1FB4-8583-3046-6FAD4AF38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1FFCC6-7290-92DC-C70C-96E731A714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EED473-E8DF-54EC-28DD-C3B42E455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930BC7-F1AD-1534-FB4C-DB6F489B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2D0A4-8182-2505-1BE5-CE156B9AD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B0F53D-D8AC-4FD2-8122-61CCFD6CC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412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D0049-15C9-AFDC-2DC2-5FC836B5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C99104-73BB-5C59-6CF5-3B8B6E226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1307C-DC61-A345-B9D2-12AEAD4E5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D8439-AD3A-E626-19D7-5460C207B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C9758-FAE2-7D94-4FF7-72710CD79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328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6A7F4F-B798-1B42-C40F-34F02C240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11C8DF-2E69-B384-4246-E7D2DDA7D0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6CC2B-DC57-025A-84C3-DF31D522E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E30C7-469F-2235-522F-7A9EF92B5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9E804-067D-B049-3607-A5C17A327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41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298683-F961-83ED-E62E-8DFAEB91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6EF24-2E22-5003-8D91-00516D1D7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EC04-0C5B-2B19-7F2C-BB311AF68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23F1E-D51D-42F0-3DD6-74F3055311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047D4-0604-3F23-AB3F-3D3B2D5C6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7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s://youtu.be/6Zod7E_XuE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DwpsmJ_aSc?feature=oembed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636" y="1195704"/>
            <a:ext cx="1577020" cy="14911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165576" y="2459504"/>
            <a:ext cx="8025902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  <a:endParaRPr lang="en-GB" sz="6000" b="1" dirty="0">
              <a:solidFill>
                <a:srgbClr val="4472C4"/>
              </a:solidFill>
              <a:latin typeface="Calibri Light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Financial Advisor</a:t>
            </a:r>
          </a:p>
        </p:txBody>
      </p:sp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534769" y="4582539"/>
            <a:ext cx="49835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CFE46C-FBB9-ABC6-9E15-33EE4C6E35C4}"/>
              </a:ext>
            </a:extLst>
          </p:cNvPr>
          <p:cNvSpPr txBox="1"/>
          <p:nvPr/>
        </p:nvSpPr>
        <p:spPr>
          <a:xfrm>
            <a:off x="3008243" y="3227768"/>
            <a:ext cx="61225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pic>
        <p:nvPicPr>
          <p:cNvPr id="2" name="Picture 8" descr="Diagram&#10;&#10;Description automatically generated">
            <a:extLst>
              <a:ext uri="{FF2B5EF4-FFF2-40B4-BE49-F238E27FC236}">
                <a16:creationId xmlns:a16="http://schemas.microsoft.com/office/drawing/2014/main" id="{B17B5824-AC78-5434-BC2D-1A026752F8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5738"/>
            <a:ext cx="5979886" cy="68894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040992-8095-ADC7-8BEF-648AFB19C001}"/>
              </a:ext>
            </a:extLst>
          </p:cNvPr>
          <p:cNvSpPr txBox="1"/>
          <p:nvPr/>
        </p:nvSpPr>
        <p:spPr>
          <a:xfrm>
            <a:off x="6069495" y="119503"/>
            <a:ext cx="5847361" cy="26468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TW Cen MT"/>
                <a:ea typeface="Rubik"/>
                <a:cs typeface="Rubik"/>
              </a:rPr>
              <a:t>Financial Advisors often encourage investing, in</a:t>
            </a:r>
            <a:r>
              <a:rPr lang="en-GB" sz="1400" dirty="0">
                <a:latin typeface="TW Cen MT"/>
                <a:ea typeface="+mn-lt"/>
                <a:cs typeface="+mn-lt"/>
              </a:rPr>
              <a:t>vesting is the process of buying assets that increase in value over time and provide returns in the form of income payments or capital gained.</a:t>
            </a:r>
          </a:p>
          <a:p>
            <a:endParaRPr lang="en-GB" sz="1400" dirty="0">
              <a:latin typeface="TW Cen MT"/>
              <a:ea typeface="Rubik"/>
              <a:cs typeface="Rubik"/>
            </a:endParaRPr>
          </a:p>
          <a:p>
            <a:r>
              <a:rPr lang="en-GB" sz="1400" dirty="0">
                <a:latin typeface="TW Cen MT"/>
                <a:ea typeface="Rubik"/>
                <a:cs typeface="Rubik"/>
              </a:rPr>
              <a:t>Justin Bieber isn’t only racking in the cash from his wildly successful music career, fragrance, and clothing brands. He’s also been a successful investor for years now, working with a Financial Advisor to make key investments in companies like Spotify, Liquid I.V. and Stamped. All of those timely decisions seemed to have paid off, as the 28-year-old is reportedly worth over $285 million</a:t>
            </a:r>
            <a:r>
              <a:rPr lang="en-GB" sz="1200" dirty="0">
                <a:latin typeface="Rubik"/>
                <a:ea typeface="Rubik"/>
                <a:cs typeface="Rubik"/>
              </a:rPr>
              <a:t>.</a:t>
            </a:r>
          </a:p>
          <a:p>
            <a:endParaRPr lang="en-GB" sz="1200" dirty="0">
              <a:latin typeface="Rubik"/>
            </a:endParaRPr>
          </a:p>
          <a:p>
            <a:r>
              <a:rPr lang="en-GB" sz="1400" dirty="0">
                <a:latin typeface="TW Cen MT"/>
              </a:rPr>
              <a:t>Learn good financial habits at a young age to support a financially secure future: </a:t>
            </a:r>
            <a:r>
              <a:rPr lang="en-GB" sz="1400" dirty="0">
                <a:ea typeface="+mn-lt"/>
                <a:cs typeface="+mn-lt"/>
                <a:hlinkClick r:id="rId4"/>
              </a:rPr>
              <a:t>https://youtu.be/6Zod7E_XuEE</a:t>
            </a:r>
            <a:r>
              <a:rPr lang="en-GB" sz="1400" dirty="0">
                <a:latin typeface="Tw Cen MT"/>
              </a:rPr>
              <a:t> </a:t>
            </a:r>
            <a:r>
              <a:rPr lang="en-GB" sz="1400" dirty="0">
                <a:latin typeface="TW Cen MT"/>
              </a:rPr>
              <a:t> 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1B484BD-7AD9-6CCC-4BE5-ED5AC41E2B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6166" y="3597100"/>
            <a:ext cx="4943925" cy="2204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574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109027"/>
            <a:ext cx="7607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Here's a video on the role of a Financial Advisor  </a:t>
            </a:r>
          </a:p>
        </p:txBody>
      </p:sp>
      <p:sp>
        <p:nvSpPr>
          <p:cNvPr id="7" name="Rectangle 6"/>
          <p:cNvSpPr/>
          <p:nvPr/>
        </p:nvSpPr>
        <p:spPr>
          <a:xfrm rot="5400000">
            <a:off x="5619946" y="285947"/>
            <a:ext cx="952107" cy="12192000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0D53FC-02B2-1457-17E1-A1ACE2231A8B}"/>
              </a:ext>
            </a:extLst>
          </p:cNvPr>
          <p:cNvSpPr txBox="1"/>
          <p:nvPr/>
        </p:nvSpPr>
        <p:spPr>
          <a:xfrm>
            <a:off x="3803534" y="4872728"/>
            <a:ext cx="6725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Would you like to do a job like this? </a:t>
            </a:r>
          </a:p>
        </p:txBody>
      </p:sp>
      <p:pic>
        <p:nvPicPr>
          <p:cNvPr id="5" name="Online Media 3" title="JOB OF THE WEEK - EPISODE #031 - FINANCIAL ADVISOR">
            <a:hlinkClick r:id="" action="ppaction://media"/>
            <a:extLst>
              <a:ext uri="{FF2B5EF4-FFF2-40B4-BE49-F238E27FC236}">
                <a16:creationId xmlns:a16="http://schemas.microsoft.com/office/drawing/2014/main" id="{7253DDBD-3A55-103C-3803-591F3E0E4AC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527220" y="1878711"/>
            <a:ext cx="5137557" cy="2645039"/>
          </a:xfrm>
          <a:prstGeom prst="rect">
            <a:avLst/>
          </a:prstGeom>
        </p:spPr>
      </p:pic>
      <p:pic>
        <p:nvPicPr>
          <p:cNvPr id="6" name="Picture 2" descr="Thumbs Up No Background">
            <a:extLst>
              <a:ext uri="{FF2B5EF4-FFF2-40B4-BE49-F238E27FC236}">
                <a16:creationId xmlns:a16="http://schemas.microsoft.com/office/drawing/2014/main" id="{57346723-42CC-9A48-5FFE-426A78362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804" y="4413914"/>
            <a:ext cx="1143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Thumbs down emoji clipart. Free download transparent .PNG | Creazilla">
            <a:extLst>
              <a:ext uri="{FF2B5EF4-FFF2-40B4-BE49-F238E27FC236}">
                <a16:creationId xmlns:a16="http://schemas.microsoft.com/office/drawing/2014/main" id="{191F6F15-78F9-CF49-AE65-10B886DBA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4578" y="4523750"/>
            <a:ext cx="1154534" cy="115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8BFCB33-4902-220F-FD34-5E44DFBD4C6F}"/>
              </a:ext>
            </a:extLst>
          </p:cNvPr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94710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Props1.xml><?xml version="1.0" encoding="utf-8"?>
<ds:datastoreItem xmlns:ds="http://schemas.openxmlformats.org/officeDocument/2006/customXml" ds:itemID="{170F902E-218D-4A6E-A8A5-1B886FE722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3CAD8C-F883-4306-9183-83A54CB47D3E}">
  <ds:schemaRefs>
    <ds:schemaRef ds:uri="http://schemas.microsoft.com/office/2006/metadata/properties"/>
    <ds:schemaRef ds:uri="http://www.w3.org/XML/1998/namespace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dcmitype/"/>
    <ds:schemaRef ds:uri="8f915fe7-b4c2-48f4-b98f-cb5ed08bf7c2"/>
    <ds:schemaRef ds:uri="5f05f450-3675-4dbf-b3ff-a073c96c80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660</TotalTime>
  <Words>167</Words>
  <Application>Microsoft Office PowerPoint</Application>
  <PresentationFormat>Widescreen</PresentationFormat>
  <Paragraphs>14</Paragraphs>
  <Slides>3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Rubik</vt:lpstr>
      <vt:lpstr>Times New Roman</vt:lpstr>
      <vt:lpstr>TW Cen MT</vt:lpstr>
      <vt:lpstr>TW Cen MT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 Bytheway</cp:lastModifiedBy>
  <cp:revision>63</cp:revision>
  <dcterms:created xsi:type="dcterms:W3CDTF">2022-04-22T12:25:31Z</dcterms:created>
  <dcterms:modified xsi:type="dcterms:W3CDTF">2024-07-02T07:43:25Z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