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8"/>
  </p:notesMasterIdLst>
  <p:sldIdLst>
    <p:sldId id="769" r:id="rId5"/>
    <p:sldId id="279" r:id="rId6"/>
    <p:sldId id="773"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607F44-80EE-4EB7-810D-71AD10D13417}" v="14" dt="2024-09-03T11:55:23.8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32" autoAdjust="0"/>
  </p:normalViewPr>
  <p:slideViewPr>
    <p:cSldViewPr snapToGrid="0">
      <p:cViewPr varScale="1">
        <p:scale>
          <a:sx n="48" d="100"/>
          <a:sy n="48" d="100"/>
        </p:scale>
        <p:origin x="1340"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FF607F44-80EE-4EB7-810D-71AD10D13417}"/>
    <pc:docChg chg="custSel modSld">
      <pc:chgData name="S Bytheway" userId="29b7b8d0-66fc-4a0f-9903-88ac16cb6ff1" providerId="ADAL" clId="{FF607F44-80EE-4EB7-810D-71AD10D13417}" dt="2024-09-03T11:55:34.772" v="140" actId="1076"/>
      <pc:docMkLst>
        <pc:docMk/>
      </pc:docMkLst>
      <pc:sldChg chg="addSp delSp modSp mod modNotesTx">
        <pc:chgData name="S Bytheway" userId="29b7b8d0-66fc-4a0f-9903-88ac16cb6ff1" providerId="ADAL" clId="{FF607F44-80EE-4EB7-810D-71AD10D13417}" dt="2024-09-03T11:55:09.374" v="133" actId="1076"/>
        <pc:sldMkLst>
          <pc:docMk/>
          <pc:sldMk cId="3534867358" sldId="279"/>
        </pc:sldMkLst>
        <pc:spChg chg="add">
          <ac:chgData name="S Bytheway" userId="29b7b8d0-66fc-4a0f-9903-88ac16cb6ff1" providerId="ADAL" clId="{FF607F44-80EE-4EB7-810D-71AD10D13417}" dt="2024-09-03T11:49:28.786" v="117" actId="22"/>
          <ac:spMkLst>
            <pc:docMk/>
            <pc:sldMk cId="3534867358" sldId="279"/>
            <ac:spMk id="3" creationId="{57F0C531-8971-D299-A147-A2E723EE1C96}"/>
          </ac:spMkLst>
        </pc:spChg>
        <pc:spChg chg="add mod">
          <ac:chgData name="S Bytheway" userId="29b7b8d0-66fc-4a0f-9903-88ac16cb6ff1" providerId="ADAL" clId="{FF607F44-80EE-4EB7-810D-71AD10D13417}" dt="2024-09-03T11:55:09.374" v="133" actId="1076"/>
          <ac:spMkLst>
            <pc:docMk/>
            <pc:sldMk cId="3534867358" sldId="279"/>
            <ac:spMk id="6" creationId="{809F552D-202E-F38E-865D-BA7353229EB1}"/>
          </ac:spMkLst>
        </pc:spChg>
        <pc:spChg chg="del mod">
          <ac:chgData name="S Bytheway" userId="29b7b8d0-66fc-4a0f-9903-88ac16cb6ff1" providerId="ADAL" clId="{FF607F44-80EE-4EB7-810D-71AD10D13417}" dt="2024-09-03T11:46:54.001" v="20" actId="478"/>
          <ac:spMkLst>
            <pc:docMk/>
            <pc:sldMk cId="3534867358" sldId="279"/>
            <ac:spMk id="11" creationId="{7A314D43-FD74-A459-A71D-FCEA4CA91611}"/>
          </ac:spMkLst>
        </pc:spChg>
        <pc:spChg chg="del">
          <ac:chgData name="S Bytheway" userId="29b7b8d0-66fc-4a0f-9903-88ac16cb6ff1" providerId="ADAL" clId="{FF607F44-80EE-4EB7-810D-71AD10D13417}" dt="2024-09-03T11:46:55.434" v="21" actId="478"/>
          <ac:spMkLst>
            <pc:docMk/>
            <pc:sldMk cId="3534867358" sldId="279"/>
            <ac:spMk id="17" creationId="{C06B115C-B851-D04C-0E67-A72326659E82}"/>
          </ac:spMkLst>
        </pc:spChg>
        <pc:spChg chg="del">
          <ac:chgData name="S Bytheway" userId="29b7b8d0-66fc-4a0f-9903-88ac16cb6ff1" providerId="ADAL" clId="{FF607F44-80EE-4EB7-810D-71AD10D13417}" dt="2024-09-03T11:46:57.006" v="22" actId="478"/>
          <ac:spMkLst>
            <pc:docMk/>
            <pc:sldMk cId="3534867358" sldId="279"/>
            <ac:spMk id="20" creationId="{14FE9590-B2D5-1E89-ACEC-819D0CF3C514}"/>
          </ac:spMkLst>
        </pc:spChg>
        <pc:picChg chg="del">
          <ac:chgData name="S Bytheway" userId="29b7b8d0-66fc-4a0f-9903-88ac16cb6ff1" providerId="ADAL" clId="{FF607F44-80EE-4EB7-810D-71AD10D13417}" dt="2024-09-03T11:46:51.122" v="18" actId="478"/>
          <ac:picMkLst>
            <pc:docMk/>
            <pc:sldMk cId="3534867358" sldId="279"/>
            <ac:picMk id="4" creationId="{D8F68BB7-5342-5259-CF46-EE04B7D419CE}"/>
          </ac:picMkLst>
        </pc:picChg>
        <pc:picChg chg="add mod">
          <ac:chgData name="S Bytheway" userId="29b7b8d0-66fc-4a0f-9903-88ac16cb6ff1" providerId="ADAL" clId="{FF607F44-80EE-4EB7-810D-71AD10D13417}" dt="2024-09-03T11:52:58.372" v="127" actId="1076"/>
          <ac:picMkLst>
            <pc:docMk/>
            <pc:sldMk cId="3534867358" sldId="279"/>
            <ac:picMk id="5" creationId="{E60290AB-3755-A645-9E15-6A010B9491EC}"/>
          </ac:picMkLst>
        </pc:picChg>
        <pc:picChg chg="del">
          <ac:chgData name="S Bytheway" userId="29b7b8d0-66fc-4a0f-9903-88ac16cb6ff1" providerId="ADAL" clId="{FF607F44-80EE-4EB7-810D-71AD10D13417}" dt="2024-09-03T11:46:58.940" v="25" actId="478"/>
          <ac:picMkLst>
            <pc:docMk/>
            <pc:sldMk cId="3534867358" sldId="279"/>
            <ac:picMk id="7" creationId="{0AAE78F6-E1D4-84A3-5A0A-E35944296131}"/>
          </ac:picMkLst>
        </pc:picChg>
        <pc:picChg chg="del">
          <ac:chgData name="S Bytheway" userId="29b7b8d0-66fc-4a0f-9903-88ac16cb6ff1" providerId="ADAL" clId="{FF607F44-80EE-4EB7-810D-71AD10D13417}" dt="2024-09-03T11:46:57.746" v="23" actId="478"/>
          <ac:picMkLst>
            <pc:docMk/>
            <pc:sldMk cId="3534867358" sldId="279"/>
            <ac:picMk id="24" creationId="{D3FC9416-B2ED-B7FD-ADD6-0C67B07F3BD8}"/>
          </ac:picMkLst>
        </pc:picChg>
        <pc:picChg chg="del">
          <ac:chgData name="S Bytheway" userId="29b7b8d0-66fc-4a0f-9903-88ac16cb6ff1" providerId="ADAL" clId="{FF607F44-80EE-4EB7-810D-71AD10D13417}" dt="2024-09-03T11:46:58.264" v="24" actId="478"/>
          <ac:picMkLst>
            <pc:docMk/>
            <pc:sldMk cId="3534867358" sldId="279"/>
            <ac:picMk id="26" creationId="{FDF56C17-62C2-2718-1D89-E3EAD3B6FD6C}"/>
          </ac:picMkLst>
        </pc:picChg>
        <pc:picChg chg="add mod">
          <ac:chgData name="S Bytheway" userId="29b7b8d0-66fc-4a0f-9903-88ac16cb6ff1" providerId="ADAL" clId="{FF607F44-80EE-4EB7-810D-71AD10D13417}" dt="2024-09-03T11:48:56.131" v="87" actId="14100"/>
          <ac:picMkLst>
            <pc:docMk/>
            <pc:sldMk cId="3534867358" sldId="279"/>
            <ac:picMk id="1026" creationId="{2BA5CDF2-4633-F74B-D6F3-F7E13D286FC5}"/>
          </ac:picMkLst>
        </pc:picChg>
      </pc:sldChg>
      <pc:sldChg chg="modSp mod">
        <pc:chgData name="S Bytheway" userId="29b7b8d0-66fc-4a0f-9903-88ac16cb6ff1" providerId="ADAL" clId="{FF607F44-80EE-4EB7-810D-71AD10D13417}" dt="2024-09-03T11:48:41.320" v="82" actId="20577"/>
        <pc:sldMkLst>
          <pc:docMk/>
          <pc:sldMk cId="1898494914" sldId="769"/>
        </pc:sldMkLst>
        <pc:spChg chg="mod">
          <ac:chgData name="S Bytheway" userId="29b7b8d0-66fc-4a0f-9903-88ac16cb6ff1" providerId="ADAL" clId="{FF607F44-80EE-4EB7-810D-71AD10D13417}" dt="2024-09-03T11:48:41.320" v="82" actId="20577"/>
          <ac:spMkLst>
            <pc:docMk/>
            <pc:sldMk cId="1898494914" sldId="769"/>
            <ac:spMk id="6" creationId="{924547E9-8FE1-E790-7759-AF4DAE7FDE58}"/>
          </ac:spMkLst>
        </pc:spChg>
      </pc:sldChg>
      <pc:sldChg chg="addSp delSp modSp mod">
        <pc:chgData name="S Bytheway" userId="29b7b8d0-66fc-4a0f-9903-88ac16cb6ff1" providerId="ADAL" clId="{FF607F44-80EE-4EB7-810D-71AD10D13417}" dt="2024-09-03T11:55:34.772" v="140" actId="1076"/>
        <pc:sldMkLst>
          <pc:docMk/>
          <pc:sldMk cId="439471000" sldId="773"/>
        </pc:sldMkLst>
        <pc:spChg chg="mod">
          <ac:chgData name="S Bytheway" userId="29b7b8d0-66fc-4a0f-9903-88ac16cb6ff1" providerId="ADAL" clId="{FF607F44-80EE-4EB7-810D-71AD10D13417}" dt="2024-09-03T11:55:34.772" v="140" actId="1076"/>
          <ac:spMkLst>
            <pc:docMk/>
            <pc:sldMk cId="439471000" sldId="773"/>
            <ac:spMk id="3" creationId="{00000000-0000-0000-0000-000000000000}"/>
          </ac:spMkLst>
        </pc:spChg>
        <pc:spChg chg="mod">
          <ac:chgData name="S Bytheway" userId="29b7b8d0-66fc-4a0f-9903-88ac16cb6ff1" providerId="ADAL" clId="{FF607F44-80EE-4EB7-810D-71AD10D13417}" dt="2024-09-03T11:55:25.805" v="139" actId="1076"/>
          <ac:spMkLst>
            <pc:docMk/>
            <pc:sldMk cId="439471000" sldId="773"/>
            <ac:spMk id="9" creationId="{95CE51DB-F4A6-96F2-4B44-A8DD97F7926E}"/>
          </ac:spMkLst>
        </pc:spChg>
        <pc:picChg chg="add mod">
          <ac:chgData name="S Bytheway" userId="29b7b8d0-66fc-4a0f-9903-88ac16cb6ff1" providerId="ADAL" clId="{FF607F44-80EE-4EB7-810D-71AD10D13417}" dt="2024-09-03T11:55:18.699" v="135" actId="1076"/>
          <ac:picMkLst>
            <pc:docMk/>
            <pc:sldMk cId="439471000" sldId="773"/>
            <ac:picMk id="2" creationId="{7DA6B1EF-5AD3-B600-3626-C6085BD27DF8}"/>
          </ac:picMkLst>
        </pc:picChg>
        <pc:picChg chg="mod">
          <ac:chgData name="S Bytheway" userId="29b7b8d0-66fc-4a0f-9903-88ac16cb6ff1" providerId="ADAL" clId="{FF607F44-80EE-4EB7-810D-71AD10D13417}" dt="2024-09-03T11:55:20.889" v="136" actId="1076"/>
          <ac:picMkLst>
            <pc:docMk/>
            <pc:sldMk cId="439471000" sldId="773"/>
            <ac:picMk id="6" creationId="{6C412DED-84C9-A7B0-BD1B-7BC2E2DCBF55}"/>
          </ac:picMkLst>
        </pc:picChg>
        <pc:picChg chg="mod">
          <ac:chgData name="S Bytheway" userId="29b7b8d0-66fc-4a0f-9903-88ac16cb6ff1" providerId="ADAL" clId="{FF607F44-80EE-4EB7-810D-71AD10D13417}" dt="2024-09-03T11:55:23.824" v="138" actId="1076"/>
          <ac:picMkLst>
            <pc:docMk/>
            <pc:sldMk cId="439471000" sldId="773"/>
            <ac:picMk id="8" creationId="{2A78B015-A5C5-51E3-7DC7-E346CEF17CEA}"/>
          </ac:picMkLst>
        </pc:picChg>
        <pc:picChg chg="del">
          <ac:chgData name="S Bytheway" userId="29b7b8d0-66fc-4a0f-9903-88ac16cb6ff1" providerId="ADAL" clId="{FF607F44-80EE-4EB7-810D-71AD10D13417}" dt="2024-09-03T11:47:01.928" v="26" actId="478"/>
          <ac:picMkLst>
            <pc:docMk/>
            <pc:sldMk cId="439471000" sldId="773"/>
            <ac:picMk id="13" creationId="{1D3B2CDB-B0E1-A152-737F-C509B5B6524F}"/>
          </ac:picMkLst>
        </pc:picChg>
        <pc:picChg chg="mod">
          <ac:chgData name="S Bytheway" userId="29b7b8d0-66fc-4a0f-9903-88ac16cb6ff1" providerId="ADAL" clId="{FF607F44-80EE-4EB7-810D-71AD10D13417}" dt="2024-09-03T11:55:22.521" v="137" actId="1076"/>
          <ac:picMkLst>
            <pc:docMk/>
            <pc:sldMk cId="439471000" sldId="773"/>
            <ac:picMk id="16" creationId="{8A68025E-6C6C-745C-F51A-30F756E53FF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9/3/2024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829178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1612952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03/09/2024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03/09/2024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ideo" Target="https://www.youtube.com/embed/0c30nckcXs4?feature=oembed" TargetMode="External"/><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T1bAF57t4IQ?list=PLVEWa7uIDT769WGUTc_-lOca4dJRlPatZ" TargetMode="Externa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1900041" y="1997839"/>
            <a:ext cx="802590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ea typeface="Calibri Light"/>
                <a:cs typeface="Calibri Light"/>
              </a:rPr>
              <a:t>Medical Illustrator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i="0" u="none" strike="noStrike" kern="1200" cap="none" spc="0" normalizeH="0" baseline="0" noProof="0" dirty="0">
                <a:ln>
                  <a:noFill/>
                </a:ln>
                <a:solidFill>
                  <a:srgbClr val="4472C4"/>
                </a:solidFill>
                <a:effectLst/>
                <a:uLnTx/>
                <a:uFillTx/>
                <a:latin typeface="Calibri Light"/>
                <a:ea typeface="Calibri Light"/>
                <a:cs typeface="Calibri Light"/>
              </a:rPr>
              <a:t>30.09.24</a:t>
            </a: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4CB328F-842D-4C36-72CA-FC244F2268F0}"/>
              </a:ext>
            </a:extLst>
          </p:cNvPr>
          <p:cNvSpPr txBox="1"/>
          <p:nvPr/>
        </p:nvSpPr>
        <p:spPr>
          <a:xfrm>
            <a:off x="8912087" y="132522"/>
            <a:ext cx="33130" cy="1987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pic>
        <p:nvPicPr>
          <p:cNvPr id="1026" name="Picture 2">
            <a:extLst>
              <a:ext uri="{FF2B5EF4-FFF2-40B4-BE49-F238E27FC236}">
                <a16:creationId xmlns:a16="http://schemas.microsoft.com/office/drawing/2014/main" id="{2BA5CDF2-4633-F74B-D6F3-F7E13D286F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05952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7F0C531-8971-D299-A147-A2E723EE1C96}"/>
              </a:ext>
            </a:extLst>
          </p:cNvPr>
          <p:cNvSpPr txBox="1"/>
          <p:nvPr/>
        </p:nvSpPr>
        <p:spPr>
          <a:xfrm>
            <a:off x="3046863" y="3247746"/>
            <a:ext cx="6093724" cy="369332"/>
          </a:xfrm>
          <a:prstGeom prst="rect">
            <a:avLst/>
          </a:prstGeom>
          <a:noFill/>
        </p:spPr>
        <p:txBody>
          <a:bodyPr wrap="square">
            <a:spAutoFit/>
          </a:bodyPr>
          <a:lstStyle/>
          <a:p>
            <a:r>
              <a:rPr lang="en-GB" b="0" i="0" dirty="0">
                <a:solidFill>
                  <a:srgbClr val="000000"/>
                </a:solidFill>
                <a:effectLst/>
                <a:latin typeface="Times New Roman" panose="02020603050405020304" pitchFamily="18" charset="0"/>
              </a:rPr>
              <a:t> </a:t>
            </a:r>
            <a:endParaRPr lang="en-GB" dirty="0"/>
          </a:p>
        </p:txBody>
      </p:sp>
      <p:pic>
        <p:nvPicPr>
          <p:cNvPr id="5" name="Online Media 3" title="How a medical illustration is created by Joanna Culley">
            <a:hlinkClick r:id="" action="ppaction://media"/>
            <a:extLst>
              <a:ext uri="{FF2B5EF4-FFF2-40B4-BE49-F238E27FC236}">
                <a16:creationId xmlns:a16="http://schemas.microsoft.com/office/drawing/2014/main" id="{E60290AB-3755-A645-9E15-6A010B9491EC}"/>
              </a:ext>
            </a:extLst>
          </p:cNvPr>
          <p:cNvPicPr>
            <a:picLocks noRot="1" noChangeAspect="1"/>
          </p:cNvPicPr>
          <p:nvPr>
            <a:videoFile r:link="rId1"/>
          </p:nvPr>
        </p:nvPicPr>
        <p:blipFill>
          <a:blip r:embed="rId5"/>
          <a:stretch>
            <a:fillRect/>
          </a:stretch>
        </p:blipFill>
        <p:spPr>
          <a:xfrm>
            <a:off x="6958380" y="622373"/>
            <a:ext cx="3400777" cy="1845695"/>
          </a:xfrm>
          <a:prstGeom prst="rect">
            <a:avLst/>
          </a:prstGeom>
        </p:spPr>
      </p:pic>
      <p:sp>
        <p:nvSpPr>
          <p:cNvPr id="6" name="TextBox 5">
            <a:extLst>
              <a:ext uri="{FF2B5EF4-FFF2-40B4-BE49-F238E27FC236}">
                <a16:creationId xmlns:a16="http://schemas.microsoft.com/office/drawing/2014/main" id="{809F552D-202E-F38E-865D-BA7353229EB1}"/>
              </a:ext>
            </a:extLst>
          </p:cNvPr>
          <p:cNvSpPr txBox="1"/>
          <p:nvPr/>
        </p:nvSpPr>
        <p:spPr>
          <a:xfrm>
            <a:off x="6455278" y="3247746"/>
            <a:ext cx="5302225" cy="26622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500" dirty="0"/>
              <a:t>Medical illustration is a specialist area of work made up of clinical photographers, medical videographers, medical graphic designers and medical artists. These roles support other healthcare professions and fall under the umbrella term healthcare scientist.</a:t>
            </a:r>
          </a:p>
          <a:p>
            <a:r>
              <a:rPr lang="en-GB" sz="1500" dirty="0"/>
              <a:t>The images you create, as a medical illustrator, are used in patient care, teaching, education and research. Advanced technical ability and an understanding of anatomy are needed.</a:t>
            </a:r>
          </a:p>
          <a:p>
            <a:r>
              <a:rPr lang="en-GB" sz="1500" dirty="0">
                <a:ea typeface="+mn-lt"/>
                <a:cs typeface="+mn-lt"/>
              </a:rPr>
              <a:t>Because illustrators can visualise ideas and stories, they may find work in other diverse industries, including businesses where they work as part of a marketing or advertising team.</a:t>
            </a:r>
            <a:r>
              <a:rPr lang="en-GB" sz="1600" dirty="0">
                <a:ea typeface="+mn-lt"/>
                <a:cs typeface="+mn-lt"/>
              </a:rPr>
              <a:t> </a:t>
            </a:r>
          </a:p>
          <a:p>
            <a:endParaRPr lang="en-GB" sz="1600" dirty="0"/>
          </a:p>
        </p:txBody>
      </p:sp>
    </p:spTree>
    <p:extLst>
      <p:ext uri="{BB962C8B-B14F-4D97-AF65-F5344CB8AC3E}">
        <p14:creationId xmlns:p14="http://schemas.microsoft.com/office/powerpoint/2010/main" val="3534867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6322" y="60117"/>
            <a:ext cx="7607069" cy="461665"/>
          </a:xfrm>
          <a:prstGeom prst="rect">
            <a:avLst/>
          </a:prstGeom>
          <a:noFill/>
        </p:spPr>
        <p:txBody>
          <a:bodyPr wrap="square" rtlCol="0">
            <a:spAutoFit/>
          </a:bodyPr>
          <a:lstStyle/>
          <a:p>
            <a:r>
              <a:rPr lang="en-GB" sz="2400" dirty="0"/>
              <a:t>Here's a video on the role of a Medical Illustrator  </a:t>
            </a:r>
          </a:p>
        </p:txBody>
      </p:sp>
      <p:sp>
        <p:nvSpPr>
          <p:cNvPr id="7" name="Rectangle 6"/>
          <p:cNvSpPr/>
          <p:nvPr/>
        </p:nvSpPr>
        <p:spPr>
          <a:xfrm rot="5400000">
            <a:off x="5619946" y="285947"/>
            <a:ext cx="952107" cy="12192000"/>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Picture 2" descr="Thumbs Up No Background">
            <a:extLst>
              <a:ext uri="{FF2B5EF4-FFF2-40B4-BE49-F238E27FC236}">
                <a16:creationId xmlns:a16="http://schemas.microsoft.com/office/drawing/2014/main" id="{6C412DED-84C9-A7B0-BD1B-7BC2E2DCBF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5442" y="4600458"/>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Thumbs down emoji clipart. Free download transparent .PNG | Creazilla">
            <a:extLst>
              <a:ext uri="{FF2B5EF4-FFF2-40B4-BE49-F238E27FC236}">
                <a16:creationId xmlns:a16="http://schemas.microsoft.com/office/drawing/2014/main" id="{2A78B015-A5C5-51E3-7DC7-E346CEF17CE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56504" y="4627390"/>
            <a:ext cx="1154534" cy="11545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5CE51DB-F4A6-96F2-4B44-A8DD97F7926E}"/>
              </a:ext>
            </a:extLst>
          </p:cNvPr>
          <p:cNvSpPr txBox="1"/>
          <p:nvPr/>
        </p:nvSpPr>
        <p:spPr>
          <a:xfrm>
            <a:off x="1365438" y="3705369"/>
            <a:ext cx="9912626" cy="707886"/>
          </a:xfrm>
          <a:prstGeom prst="rect">
            <a:avLst/>
          </a:prstGeom>
          <a:noFill/>
        </p:spPr>
        <p:txBody>
          <a:bodyPr wrap="square" rtlCol="0">
            <a:spAutoFit/>
          </a:bodyPr>
          <a:lstStyle/>
          <a:p>
            <a:pPr algn="ctr"/>
            <a:r>
              <a:rPr lang="en-GB" sz="2000" b="1" dirty="0"/>
              <a:t>What do you think to this career? </a:t>
            </a:r>
          </a:p>
          <a:p>
            <a:pPr algn="ctr"/>
            <a:r>
              <a:rPr lang="en-GB" sz="2000" b="1" dirty="0"/>
              <a:t>In Netflix Style Do You Like it, Love it or Not Like it?</a:t>
            </a:r>
          </a:p>
        </p:txBody>
      </p:sp>
      <p:sp>
        <p:nvSpPr>
          <p:cNvPr id="11" name="AutoShape 4" descr="Heart Logo PNG Transparent &amp; SVG Vector - Freebie Supply">
            <a:extLst>
              <a:ext uri="{FF2B5EF4-FFF2-40B4-BE49-F238E27FC236}">
                <a16:creationId xmlns:a16="http://schemas.microsoft.com/office/drawing/2014/main" id="{B0B68890-45DB-AFEE-7C49-16CA70A2A7E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8A68025E-6C6C-745C-F51A-30F756E53FF3}"/>
              </a:ext>
            </a:extLst>
          </p:cNvPr>
          <p:cNvPicPr>
            <a:picLocks noChangeAspect="1"/>
          </p:cNvPicPr>
          <p:nvPr/>
        </p:nvPicPr>
        <p:blipFill>
          <a:blip r:embed="rId6"/>
          <a:stretch>
            <a:fillRect/>
          </a:stretch>
        </p:blipFill>
        <p:spPr>
          <a:xfrm>
            <a:off x="5611658" y="4604631"/>
            <a:ext cx="1420186" cy="1138828"/>
          </a:xfrm>
          <a:prstGeom prst="rect">
            <a:avLst/>
          </a:prstGeom>
        </p:spPr>
      </p:pic>
      <p:pic>
        <p:nvPicPr>
          <p:cNvPr id="2" name="Online Media 5" title="JOB OF THE WEEK - EPISODE #80 - ILLUSTRATOR">
            <a:hlinkClick r:id="" action="ppaction://media"/>
            <a:extLst>
              <a:ext uri="{FF2B5EF4-FFF2-40B4-BE49-F238E27FC236}">
                <a16:creationId xmlns:a16="http://schemas.microsoft.com/office/drawing/2014/main" id="{7DA6B1EF-5AD3-B600-3626-C6085BD27DF8}"/>
              </a:ext>
            </a:extLst>
          </p:cNvPr>
          <p:cNvPicPr>
            <a:picLocks noRot="1" noChangeAspect="1"/>
          </p:cNvPicPr>
          <p:nvPr>
            <a:videoFile r:link="rId1"/>
          </p:nvPr>
        </p:nvPicPr>
        <p:blipFill>
          <a:blip r:embed="rId7"/>
          <a:stretch>
            <a:fillRect/>
          </a:stretch>
        </p:blipFill>
        <p:spPr>
          <a:xfrm>
            <a:off x="3302293" y="713158"/>
            <a:ext cx="5731478" cy="2743070"/>
          </a:xfrm>
          <a:prstGeom prst="rect">
            <a:avLst/>
          </a:prstGeom>
        </p:spPr>
      </p:pic>
    </p:spTree>
    <p:extLst>
      <p:ext uri="{BB962C8B-B14F-4D97-AF65-F5344CB8AC3E}">
        <p14:creationId xmlns:p14="http://schemas.microsoft.com/office/powerpoint/2010/main" val="439471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D13CAD8C-F883-4306-9183-83A54CB47D3E}">
  <ds:schemaRefs>
    <ds:schemaRef ds:uri="http://schemas.microsoft.com/office/2006/metadata/properties"/>
    <ds:schemaRef ds:uri="http://www.w3.org/XML/1998/namespace"/>
    <ds:schemaRef ds:uri="88bc13ec-fdbf-41cc-8767-012b757b2b1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purl.org/dc/dcmitype/"/>
    <ds:schemaRef ds:uri="8f915fe7-b4c2-48f4-b98f-cb5ed08bf7c2"/>
    <ds:schemaRef ds:uri="5f05f450-3675-4dbf-b3ff-a073c96c80a5"/>
  </ds:schemaRefs>
</ds:datastoreItem>
</file>

<file path=customXml/itemProps3.xml><?xml version="1.0" encoding="utf-8"?>
<ds:datastoreItem xmlns:ds="http://schemas.openxmlformats.org/officeDocument/2006/customXml" ds:itemID="{02285134-AF9E-45A3-BE85-31AEAD028B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716</TotalTime>
  <Words>146</Words>
  <Application>Microsoft Office PowerPoint</Application>
  <PresentationFormat>Widescreen</PresentationFormat>
  <Paragraphs>12</Paragraphs>
  <Slides>3</Slides>
  <Notes>2</Notes>
  <HiddenSlides>1</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77</cp:revision>
  <dcterms:created xsi:type="dcterms:W3CDTF">2022-04-22T12:25:31Z</dcterms:created>
  <dcterms:modified xsi:type="dcterms:W3CDTF">2024-09-03T11:55:37Z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