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01BC75-FD47-42FD-961B-0846ECA8A51D}" v="8" dt="2025-03-25T09:51:12.9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13" autoAdjust="0"/>
  </p:normalViewPr>
  <p:slideViewPr>
    <p:cSldViewPr snapToGrid="0">
      <p:cViewPr varScale="1">
        <p:scale>
          <a:sx n="55" d="100"/>
          <a:sy n="55" d="100"/>
        </p:scale>
        <p:origin x="10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Bytheway" userId="29b7b8d0-66fc-4a0f-9903-88ac16cb6ff1" providerId="ADAL" clId="{F501BC75-FD47-42FD-961B-0846ECA8A51D}"/>
    <pc:docChg chg="undo custSel modSld">
      <pc:chgData name="Mrs S Bytheway" userId="29b7b8d0-66fc-4a0f-9903-88ac16cb6ff1" providerId="ADAL" clId="{F501BC75-FD47-42FD-961B-0846ECA8A51D}" dt="2025-03-25T09:58:57.629" v="304" actId="1076"/>
      <pc:docMkLst>
        <pc:docMk/>
      </pc:docMkLst>
      <pc:sldChg chg="addSp delSp modSp mod modNotesTx">
        <pc:chgData name="Mrs S Bytheway" userId="29b7b8d0-66fc-4a0f-9903-88ac16cb6ff1" providerId="ADAL" clId="{F501BC75-FD47-42FD-961B-0846ECA8A51D}" dt="2025-03-25T09:52:16.848" v="258" actId="207"/>
        <pc:sldMkLst>
          <pc:docMk/>
          <pc:sldMk cId="2280617263" sldId="284"/>
        </pc:sldMkLst>
        <pc:spChg chg="del">
          <ac:chgData name="Mrs S Bytheway" userId="29b7b8d0-66fc-4a0f-9903-88ac16cb6ff1" providerId="ADAL" clId="{F501BC75-FD47-42FD-961B-0846ECA8A51D}" dt="2025-03-25T08:16:00.598" v="62" actId="478"/>
          <ac:spMkLst>
            <pc:docMk/>
            <pc:sldMk cId="2280617263" sldId="284"/>
            <ac:spMk id="3" creationId="{055251A3-B79F-CCE6-6042-6AF9CD88C335}"/>
          </ac:spMkLst>
        </pc:spChg>
        <pc:spChg chg="add mod">
          <ac:chgData name="Mrs S Bytheway" userId="29b7b8d0-66fc-4a0f-9903-88ac16cb6ff1" providerId="ADAL" clId="{F501BC75-FD47-42FD-961B-0846ECA8A51D}" dt="2025-03-25T09:52:16.848" v="258" actId="207"/>
          <ac:spMkLst>
            <pc:docMk/>
            <pc:sldMk cId="2280617263" sldId="284"/>
            <ac:spMk id="5" creationId="{F362F8E3-366E-B5E2-1095-718CAF421E36}"/>
          </ac:spMkLst>
        </pc:spChg>
        <pc:spChg chg="del">
          <ac:chgData name="Mrs S Bytheway" userId="29b7b8d0-66fc-4a0f-9903-88ac16cb6ff1" providerId="ADAL" clId="{F501BC75-FD47-42FD-961B-0846ECA8A51D}" dt="2025-03-25T08:16:07.130" v="67" actId="478"/>
          <ac:spMkLst>
            <pc:docMk/>
            <pc:sldMk cId="2280617263" sldId="284"/>
            <ac:spMk id="8" creationId="{1D1B7951-CBB6-85E0-BD6B-AF8E99314D7E}"/>
          </ac:spMkLst>
        </pc:spChg>
        <pc:spChg chg="del">
          <ac:chgData name="Mrs S Bytheway" userId="29b7b8d0-66fc-4a0f-9903-88ac16cb6ff1" providerId="ADAL" clId="{F501BC75-FD47-42FD-961B-0846ECA8A51D}" dt="2025-03-25T08:16:02.440" v="64" actId="478"/>
          <ac:spMkLst>
            <pc:docMk/>
            <pc:sldMk cId="2280617263" sldId="284"/>
            <ac:spMk id="9" creationId="{0C47E3C8-465E-675F-985E-75F36F44E081}"/>
          </ac:spMkLst>
        </pc:spChg>
        <pc:spChg chg="del">
          <ac:chgData name="Mrs S Bytheway" userId="29b7b8d0-66fc-4a0f-9903-88ac16cb6ff1" providerId="ADAL" clId="{F501BC75-FD47-42FD-961B-0846ECA8A51D}" dt="2025-03-25T08:16:01.829" v="63" actId="478"/>
          <ac:spMkLst>
            <pc:docMk/>
            <pc:sldMk cId="2280617263" sldId="284"/>
            <ac:spMk id="12" creationId="{E1091B72-21ED-AAFF-0601-36B875F059C9}"/>
          </ac:spMkLst>
        </pc:spChg>
        <pc:spChg chg="del">
          <ac:chgData name="Mrs S Bytheway" userId="29b7b8d0-66fc-4a0f-9903-88ac16cb6ff1" providerId="ADAL" clId="{F501BC75-FD47-42FD-961B-0846ECA8A51D}" dt="2025-03-25T08:16:05.265" v="65" actId="478"/>
          <ac:spMkLst>
            <pc:docMk/>
            <pc:sldMk cId="2280617263" sldId="284"/>
            <ac:spMk id="13" creationId="{62E7EE35-ED98-2EC5-474C-4A96C0310D4A}"/>
          </ac:spMkLst>
        </pc:spChg>
        <pc:spChg chg="del">
          <ac:chgData name="Mrs S Bytheway" userId="29b7b8d0-66fc-4a0f-9903-88ac16cb6ff1" providerId="ADAL" clId="{F501BC75-FD47-42FD-961B-0846ECA8A51D}" dt="2025-03-25T08:16:06.064" v="66" actId="478"/>
          <ac:spMkLst>
            <pc:docMk/>
            <pc:sldMk cId="2280617263" sldId="284"/>
            <ac:spMk id="14" creationId="{ABBACB16-527B-B8AE-3F71-42741420DA6A}"/>
          </ac:spMkLst>
        </pc:spChg>
        <pc:spChg chg="del">
          <ac:chgData name="Mrs S Bytheway" userId="29b7b8d0-66fc-4a0f-9903-88ac16cb6ff1" providerId="ADAL" clId="{F501BC75-FD47-42FD-961B-0846ECA8A51D}" dt="2025-03-25T08:16:08.235" v="68" actId="478"/>
          <ac:spMkLst>
            <pc:docMk/>
            <pc:sldMk cId="2280617263" sldId="284"/>
            <ac:spMk id="15" creationId="{FCA1B249-16A3-C454-84BA-E9D015D85EFD}"/>
          </ac:spMkLst>
        </pc:spChg>
        <pc:picChg chg="del">
          <ac:chgData name="Mrs S Bytheway" userId="29b7b8d0-66fc-4a0f-9903-88ac16cb6ff1" providerId="ADAL" clId="{F501BC75-FD47-42FD-961B-0846ECA8A51D}" dt="2025-03-25T08:15:58.838" v="61" actId="478"/>
          <ac:picMkLst>
            <pc:docMk/>
            <pc:sldMk cId="2280617263" sldId="284"/>
            <ac:picMk id="2" creationId="{F3E67C9C-3BA8-D834-3744-6D0D5876D289}"/>
          </ac:picMkLst>
        </pc:picChg>
        <pc:picChg chg="add mod">
          <ac:chgData name="Mrs S Bytheway" userId="29b7b8d0-66fc-4a0f-9903-88ac16cb6ff1" providerId="ADAL" clId="{F501BC75-FD47-42FD-961B-0846ECA8A51D}" dt="2025-03-25T08:18:39.541" v="134" actId="14100"/>
          <ac:picMkLst>
            <pc:docMk/>
            <pc:sldMk cId="2280617263" sldId="284"/>
            <ac:picMk id="4" creationId="{8B9A3D07-F825-64CC-18C9-F7B54C7EFC4E}"/>
          </ac:picMkLst>
        </pc:picChg>
      </pc:sldChg>
      <pc:sldChg chg="addSp delSp modSp mod">
        <pc:chgData name="Mrs S Bytheway" userId="29b7b8d0-66fc-4a0f-9903-88ac16cb6ff1" providerId="ADAL" clId="{F501BC75-FD47-42FD-961B-0846ECA8A51D}" dt="2025-03-25T09:58:47.160" v="286" actId="14100"/>
        <pc:sldMkLst>
          <pc:docMk/>
          <pc:sldMk cId="1898494914" sldId="769"/>
        </pc:sldMkLst>
        <pc:spChg chg="mod">
          <ac:chgData name="Mrs S Bytheway" userId="29b7b8d0-66fc-4a0f-9903-88ac16cb6ff1" providerId="ADAL" clId="{F501BC75-FD47-42FD-961B-0846ECA8A51D}" dt="2025-03-25T09:58:47.160" v="286" actId="14100"/>
          <ac:spMkLst>
            <pc:docMk/>
            <pc:sldMk cId="1898494914" sldId="769"/>
            <ac:spMk id="2" creationId="{8407D9E1-3BA7-33A1-277B-9C535197D91A}"/>
          </ac:spMkLst>
        </pc:spChg>
        <pc:spChg chg="mod">
          <ac:chgData name="Mrs S Bytheway" userId="29b7b8d0-66fc-4a0f-9903-88ac16cb6ff1" providerId="ADAL" clId="{F501BC75-FD47-42FD-961B-0846ECA8A51D}" dt="2025-03-25T09:58:26.255" v="265" actId="1076"/>
          <ac:spMkLst>
            <pc:docMk/>
            <pc:sldMk cId="1898494914" sldId="769"/>
            <ac:spMk id="4" creationId="{00000000-0000-0000-0000-000000000000}"/>
          </ac:spMkLst>
        </pc:spChg>
        <pc:spChg chg="mod">
          <ac:chgData name="Mrs S Bytheway" userId="29b7b8d0-66fc-4a0f-9903-88ac16cb6ff1" providerId="ADAL" clId="{F501BC75-FD47-42FD-961B-0846ECA8A51D}" dt="2025-03-25T08:15:56.410" v="60" actId="20577"/>
          <ac:spMkLst>
            <pc:docMk/>
            <pc:sldMk cId="1898494914" sldId="769"/>
            <ac:spMk id="6" creationId="{924547E9-8FE1-E790-7759-AF4DAE7FDE58}"/>
          </ac:spMkLst>
        </pc:spChg>
        <pc:picChg chg="add mod">
          <ac:chgData name="Mrs S Bytheway" userId="29b7b8d0-66fc-4a0f-9903-88ac16cb6ff1" providerId="ADAL" clId="{F501BC75-FD47-42FD-961B-0846ECA8A51D}" dt="2025-03-25T08:17:29.159" v="118" actId="1076"/>
          <ac:picMkLst>
            <pc:docMk/>
            <pc:sldMk cId="1898494914" sldId="769"/>
            <ac:picMk id="5" creationId="{A2AF4907-5381-E587-501D-0A505D68E924}"/>
          </ac:picMkLst>
        </pc:picChg>
        <pc:picChg chg="del">
          <ac:chgData name="Mrs S Bytheway" userId="29b7b8d0-66fc-4a0f-9903-88ac16cb6ff1" providerId="ADAL" clId="{F501BC75-FD47-42FD-961B-0846ECA8A51D}" dt="2025-03-25T08:15:48.757" v="34" actId="478"/>
          <ac:picMkLst>
            <pc:docMk/>
            <pc:sldMk cId="1898494914" sldId="769"/>
            <ac:picMk id="7" creationId="{A2E2C952-9271-9938-5075-77FC4E254894}"/>
          </ac:picMkLst>
        </pc:picChg>
        <pc:picChg chg="del">
          <ac:chgData name="Mrs S Bytheway" userId="29b7b8d0-66fc-4a0f-9903-88ac16cb6ff1" providerId="ADAL" clId="{F501BC75-FD47-42FD-961B-0846ECA8A51D}" dt="2025-03-25T08:15:49.329" v="35" actId="478"/>
          <ac:picMkLst>
            <pc:docMk/>
            <pc:sldMk cId="1898494914" sldId="769"/>
            <ac:picMk id="9" creationId="{16A83C8A-E036-BF19-D50F-A255024E9487}"/>
          </ac:picMkLst>
        </pc:picChg>
        <pc:picChg chg="add mod">
          <ac:chgData name="Mrs S Bytheway" userId="29b7b8d0-66fc-4a0f-9903-88ac16cb6ff1" providerId="ADAL" clId="{F501BC75-FD47-42FD-961B-0846ECA8A51D}" dt="2025-03-25T08:17:51.687" v="123" actId="1076"/>
          <ac:picMkLst>
            <pc:docMk/>
            <pc:sldMk cId="1898494914" sldId="769"/>
            <ac:picMk id="11" creationId="{7B60FFD2-4619-C7BB-96E1-AADE7C861AD3}"/>
          </ac:picMkLst>
        </pc:picChg>
        <pc:picChg chg="add mod">
          <ac:chgData name="Mrs S Bytheway" userId="29b7b8d0-66fc-4a0f-9903-88ac16cb6ff1" providerId="ADAL" clId="{F501BC75-FD47-42FD-961B-0846ECA8A51D}" dt="2025-03-25T08:18:15.168" v="127" actId="1076"/>
          <ac:picMkLst>
            <pc:docMk/>
            <pc:sldMk cId="1898494914" sldId="769"/>
            <ac:picMk id="13" creationId="{3F303387-58AC-11AD-CDF1-A4F16ED6E378}"/>
          </ac:picMkLst>
        </pc:picChg>
        <pc:picChg chg="del">
          <ac:chgData name="Mrs S Bytheway" userId="29b7b8d0-66fc-4a0f-9903-88ac16cb6ff1" providerId="ADAL" clId="{F501BC75-FD47-42FD-961B-0846ECA8A51D}" dt="2025-03-25T08:15:49.731" v="36" actId="478"/>
          <ac:picMkLst>
            <pc:docMk/>
            <pc:sldMk cId="1898494914" sldId="769"/>
            <ac:picMk id="14" creationId="{D1F8FDEF-1669-FE06-D324-C0941E301813}"/>
          </ac:picMkLst>
        </pc:picChg>
      </pc:sldChg>
      <pc:sldChg chg="addSp delSp modSp mod modAnim modNotesTx">
        <pc:chgData name="Mrs S Bytheway" userId="29b7b8d0-66fc-4a0f-9903-88ac16cb6ff1" providerId="ADAL" clId="{F501BC75-FD47-42FD-961B-0846ECA8A51D}" dt="2025-03-25T09:58:57.629" v="304" actId="1076"/>
        <pc:sldMkLst>
          <pc:docMk/>
          <pc:sldMk cId="462669372" sldId="775"/>
        </pc:sldMkLst>
        <pc:spChg chg="del">
          <ac:chgData name="Mrs S Bytheway" userId="29b7b8d0-66fc-4a0f-9903-88ac16cb6ff1" providerId="ADAL" clId="{F501BC75-FD47-42FD-961B-0846ECA8A51D}" dt="2025-03-25T08:16:38.713" v="113" actId="478"/>
          <ac:spMkLst>
            <pc:docMk/>
            <pc:sldMk cId="462669372" sldId="775"/>
            <ac:spMk id="2" creationId="{41FBF0BA-BB89-2D9E-CE6A-CF798DD6CF06}"/>
          </ac:spMkLst>
        </pc:spChg>
        <pc:spChg chg="add mod">
          <ac:chgData name="Mrs S Bytheway" userId="29b7b8d0-66fc-4a0f-9903-88ac16cb6ff1" providerId="ADAL" clId="{F501BC75-FD47-42FD-961B-0846ECA8A51D}" dt="2025-03-25T09:58:57.629" v="304" actId="1076"/>
          <ac:spMkLst>
            <pc:docMk/>
            <pc:sldMk cId="462669372" sldId="775"/>
            <ac:spMk id="3" creationId="{C597A0E8-4BD2-4088-EA25-5E02910B42CF}"/>
          </ac:spMkLst>
        </pc:spChg>
        <pc:spChg chg="add del mod">
          <ac:chgData name="Mrs S Bytheway" userId="29b7b8d0-66fc-4a0f-9903-88ac16cb6ff1" providerId="ADAL" clId="{F501BC75-FD47-42FD-961B-0846ECA8A51D}" dt="2025-03-25T09:58:54.219" v="303" actId="1076"/>
          <ac:spMkLst>
            <pc:docMk/>
            <pc:sldMk cId="462669372" sldId="775"/>
            <ac:spMk id="5" creationId="{79C3537F-E011-12C3-5149-79399A507226}"/>
          </ac:spMkLst>
        </pc:spChg>
        <pc:spChg chg="mod">
          <ac:chgData name="Mrs S Bytheway" userId="29b7b8d0-66fc-4a0f-9903-88ac16cb6ff1" providerId="ADAL" clId="{F501BC75-FD47-42FD-961B-0846ECA8A51D}" dt="2025-03-25T08:22:07.326" v="157" actId="6549"/>
          <ac:spMkLst>
            <pc:docMk/>
            <pc:sldMk cId="462669372" sldId="775"/>
            <ac:spMk id="6" creationId="{957BA46E-EA36-A1D6-07C2-5D20C958963E}"/>
          </ac:spMkLst>
        </pc:spChg>
        <pc:spChg chg="mod">
          <ac:chgData name="Mrs S Bytheway" userId="29b7b8d0-66fc-4a0f-9903-88ac16cb6ff1" providerId="ADAL" clId="{F501BC75-FD47-42FD-961B-0846ECA8A51D}" dt="2025-03-25T09:52:03.185" v="257" actId="20577"/>
          <ac:spMkLst>
            <pc:docMk/>
            <pc:sldMk cId="462669372" sldId="775"/>
            <ac:spMk id="8" creationId="{320CF118-9014-348D-AA7D-B709326501AB}"/>
          </ac:spMkLst>
        </pc:spChg>
        <pc:picChg chg="add mod">
          <ac:chgData name="Mrs S Bytheway" userId="29b7b8d0-66fc-4a0f-9903-88ac16cb6ff1" providerId="ADAL" clId="{F501BC75-FD47-42FD-961B-0846ECA8A51D}" dt="2025-03-25T09:51:07.561" v="163" actId="1076"/>
          <ac:picMkLst>
            <pc:docMk/>
            <pc:sldMk cId="462669372" sldId="775"/>
            <ac:picMk id="2" creationId="{BCC80087-71C5-0DCF-2802-54D3C696BFD0}"/>
          </ac:picMkLst>
        </pc:picChg>
        <pc:picChg chg="del">
          <ac:chgData name="Mrs S Bytheway" userId="29b7b8d0-66fc-4a0f-9903-88ac16cb6ff1" providerId="ADAL" clId="{F501BC75-FD47-42FD-961B-0846ECA8A51D}" dt="2025-03-25T08:16:11.322" v="69" actId="478"/>
          <ac:picMkLst>
            <pc:docMk/>
            <pc:sldMk cId="462669372" sldId="775"/>
            <ac:picMk id="7" creationId="{C04C76FB-547D-94E3-EFEA-8355BB6A68B9}"/>
          </ac:picMkLst>
        </pc:picChg>
        <pc:picChg chg="del">
          <ac:chgData name="Mrs S Bytheway" userId="29b7b8d0-66fc-4a0f-9903-88ac16cb6ff1" providerId="ADAL" clId="{F501BC75-FD47-42FD-961B-0846ECA8A51D}" dt="2025-03-25T08:16:11.999" v="70" actId="478"/>
          <ac:picMkLst>
            <pc:docMk/>
            <pc:sldMk cId="462669372" sldId="775"/>
            <ac:picMk id="9" creationId="{B91DF82E-F65B-EA99-7957-BF3BB119A6F4}"/>
          </ac:picMkLst>
        </pc:picChg>
        <pc:picChg chg="add del mod">
          <ac:chgData name="Mrs S Bytheway" userId="29b7b8d0-66fc-4a0f-9903-88ac16cb6ff1" providerId="ADAL" clId="{F501BC75-FD47-42FD-961B-0846ECA8A51D}" dt="2025-03-25T08:26:20.096" v="158" actId="478"/>
          <ac:picMkLst>
            <pc:docMk/>
            <pc:sldMk cId="462669372" sldId="775"/>
            <ac:picMk id="10" creationId="{2F124547-A230-9F20-AEA1-8B635C63EDB7}"/>
          </ac:picMkLst>
        </pc:picChg>
        <pc:picChg chg="mod">
          <ac:chgData name="Mrs S Bytheway" userId="29b7b8d0-66fc-4a0f-9903-88ac16cb6ff1" providerId="ADAL" clId="{F501BC75-FD47-42FD-961B-0846ECA8A51D}" dt="2025-03-25T09:51:10.885" v="164" actId="1076"/>
          <ac:picMkLst>
            <pc:docMk/>
            <pc:sldMk cId="462669372" sldId="775"/>
            <ac:picMk id="13" creationId="{EE597F09-33AC-8FDC-6397-7F1937B27EDC}"/>
          </ac:picMkLst>
        </pc:picChg>
        <pc:picChg chg="mod">
          <ac:chgData name="Mrs S Bytheway" userId="29b7b8d0-66fc-4a0f-9903-88ac16cb6ff1" providerId="ADAL" clId="{F501BC75-FD47-42FD-961B-0846ECA8A51D}" dt="2025-03-25T09:51:12.909" v="165" actId="14100"/>
          <ac:picMkLst>
            <pc:docMk/>
            <pc:sldMk cId="462669372" sldId="775"/>
            <ac:picMk id="15" creationId="{81846057-CDC0-A482-4A67-F82C0E61B3B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3/25/2025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546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https://youtu.be/nAByLhFoZ1A?t=3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9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477706" y="1471231"/>
            <a:ext cx="923658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4472C4"/>
                </a:solidFill>
                <a:latin typeface="Calibri Light"/>
              </a:rPr>
              <a:t>Games Design Developer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-300943" y="-9838"/>
            <a:ext cx="8692673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Games, Media &amp; Computing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AF4907-5381-E587-501D-0A505D68E9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425" y="3338499"/>
            <a:ext cx="2995823" cy="1790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B60FFD2-4619-C7BB-96E1-AADE7C861A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1731" y="3313793"/>
            <a:ext cx="2904077" cy="20045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303387-58AC-11AD-CDF1-A4F16ED6E3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60645" y="4233592"/>
            <a:ext cx="3521689" cy="153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oster with a gorilla holding up a hand&#10;&#10;Description automatically generated">
            <a:extLst>
              <a:ext uri="{FF2B5EF4-FFF2-40B4-BE49-F238E27FC236}">
                <a16:creationId xmlns:a16="http://schemas.microsoft.com/office/drawing/2014/main" id="{8B9A3D07-F825-64CC-18C9-F7B54C7EFC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63" r="869" b="-208"/>
          <a:stretch/>
        </p:blipFill>
        <p:spPr>
          <a:xfrm>
            <a:off x="477012" y="480060"/>
            <a:ext cx="5618988" cy="59110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362F8E3-366E-B5E2-1095-718CAF421E36}"/>
              </a:ext>
            </a:extLst>
          </p:cNvPr>
          <p:cNvSpPr txBox="1"/>
          <p:nvPr/>
        </p:nvSpPr>
        <p:spPr>
          <a:xfrm>
            <a:off x="6096000" y="663972"/>
            <a:ext cx="5455534" cy="560153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Working in games development, you'll be involved in the creation and production of games for personal computers, games consoles, social/online games, arcade games, tablets, mobile phones, and other handheld devices.</a:t>
            </a:r>
          </a:p>
          <a:p>
            <a:endParaRPr lang="en-US" sz="800" dirty="0"/>
          </a:p>
          <a:p>
            <a:r>
              <a:rPr lang="en-US" dirty="0">
                <a:ea typeface="+mn-lt"/>
                <a:cs typeface="+mn-lt"/>
              </a:rPr>
              <a:t>With a large games company, you may focus on a particular area of programming such as network, engine, graphic, toolchain and artificial intelligence. With a smaller independent 'indie' game producer, there's often much less of a distinction between the role of developer and designer, and your job may incorporate both programming and design.</a:t>
            </a:r>
          </a:p>
          <a:p>
            <a:endParaRPr lang="en-US" sz="800" dirty="0"/>
          </a:p>
          <a:p>
            <a:r>
              <a:rPr lang="en-US" dirty="0">
                <a:ea typeface="+mn-lt"/>
                <a:cs typeface="+mn-lt"/>
              </a:rPr>
              <a:t>The making of a game from concept to finished product can take years and involve teams of professionals. There are several stages, including creating and designing a game's look and how it plays, animating characters and objects, creating audio, programming, </a:t>
            </a:r>
            <a:r>
              <a:rPr lang="en-US" dirty="0" err="1">
                <a:ea typeface="+mn-lt"/>
                <a:cs typeface="+mn-lt"/>
              </a:rPr>
              <a:t>localisation</a:t>
            </a:r>
            <a:r>
              <a:rPr lang="en-US" dirty="0">
                <a:ea typeface="+mn-lt"/>
                <a:cs typeface="+mn-lt"/>
              </a:rPr>
              <a:t>, testing, editing and producing.</a:t>
            </a:r>
            <a:endParaRPr lang="en-US" dirty="0"/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89209" y="1166977"/>
            <a:ext cx="3418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38" y="4961532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6504" y="4997170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021" y="4934872"/>
            <a:ext cx="885786" cy="885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246938" y="1993221"/>
            <a:ext cx="527286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What do you think to this career? Write one thing you like, love or don’t like – why is this?</a:t>
            </a:r>
          </a:p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Have a discussion about this job as a group or in pairs.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What could be your post 16 options be, to make a further step towards this career?</a:t>
            </a:r>
          </a:p>
          <a:p>
            <a:endParaRPr lang="en-GB" dirty="0"/>
          </a:p>
        </p:txBody>
      </p:sp>
      <p:sp>
        <p:nvSpPr>
          <p:cNvPr id="4" name="Title 12">
            <a:extLst>
              <a:ext uri="{FF2B5EF4-FFF2-40B4-BE49-F238E27FC236}">
                <a16:creationId xmlns:a16="http://schemas.microsoft.com/office/drawing/2014/main" id="{79886D1B-EFFC-64B8-AB4B-98934F9AE6D1}"/>
              </a:ext>
            </a:extLst>
          </p:cNvPr>
          <p:cNvSpPr txBox="1">
            <a:spLocks/>
          </p:cNvSpPr>
          <p:nvPr/>
        </p:nvSpPr>
        <p:spPr>
          <a:xfrm>
            <a:off x="-383150" y="0"/>
            <a:ext cx="6746488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Rail Industry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7BA46E-EA36-A1D6-07C2-5D20C958963E}"/>
              </a:ext>
            </a:extLst>
          </p:cNvPr>
          <p:cNvSpPr txBox="1"/>
          <p:nvPr/>
        </p:nvSpPr>
        <p:spPr>
          <a:xfrm>
            <a:off x="6580512" y="1477543"/>
            <a:ext cx="49362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02122"/>
                </a:solidFill>
                <a:latin typeface="Calibri"/>
                <a:cs typeface="Calibri"/>
              </a:rPr>
              <a:t>What is it like to be a Games Developer?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C3537F-E011-12C3-5149-79399A507226}"/>
              </a:ext>
            </a:extLst>
          </p:cNvPr>
          <p:cNvSpPr/>
          <p:nvPr/>
        </p:nvSpPr>
        <p:spPr>
          <a:xfrm rot="5400000">
            <a:off x="5619948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2">
            <a:extLst>
              <a:ext uri="{FF2B5EF4-FFF2-40B4-BE49-F238E27FC236}">
                <a16:creationId xmlns:a16="http://schemas.microsoft.com/office/drawing/2014/main" id="{C597A0E8-4BD2-4088-EA25-5E02910B42CF}"/>
              </a:ext>
            </a:extLst>
          </p:cNvPr>
          <p:cNvSpPr txBox="1">
            <a:spLocks/>
          </p:cNvSpPr>
          <p:nvPr/>
        </p:nvSpPr>
        <p:spPr>
          <a:xfrm>
            <a:off x="-225654" y="29259"/>
            <a:ext cx="8531859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Games, Media &amp; Computing </a:t>
            </a:r>
          </a:p>
        </p:txBody>
      </p:sp>
      <p:pic>
        <p:nvPicPr>
          <p:cNvPr id="2" name="videoplayback (1)">
            <a:hlinkClick r:id="" action="ppaction://media"/>
            <a:extLst>
              <a:ext uri="{FF2B5EF4-FFF2-40B4-BE49-F238E27FC236}">
                <a16:creationId xmlns:a16="http://schemas.microsoft.com/office/drawing/2014/main" id="{BCC80087-71C5-0DCF-2802-54D3C696BFD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818774" y="2286000"/>
            <a:ext cx="4064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18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8" ma:contentTypeDescription="Create a new document." ma:contentTypeScope="" ma:versionID="866bf652da2712fe09f4701b5dc8937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8a42b4df73f26f25cd8de4efbbf23e20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3CAD8C-F883-4306-9183-83A54CB47D3E}">
  <ds:schemaRefs>
    <ds:schemaRef ds:uri="5f05f450-3675-4dbf-b3ff-a073c96c80a5"/>
    <ds:schemaRef ds:uri="88bc13ec-fdbf-41cc-8767-012b757b2b13"/>
    <ds:schemaRef ds:uri="8f915fe7-b4c2-48f4-b98f-cb5ed08bf7c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E23BADF-F5EC-49D6-9B23-DDA88BF4E5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897</TotalTime>
  <Words>263</Words>
  <Application>Microsoft Office PowerPoint</Application>
  <PresentationFormat>Widescreen</PresentationFormat>
  <Paragraphs>21</Paragraphs>
  <Slides>3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Mrs S Bytheway</cp:lastModifiedBy>
  <cp:revision>74</cp:revision>
  <dcterms:created xsi:type="dcterms:W3CDTF">2022-04-22T12:25:31Z</dcterms:created>
  <dcterms:modified xsi:type="dcterms:W3CDTF">2025-03-25T09:58:58Z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0x0101008F2CEFD9DCFF9D48AC00BF1F09E77AC1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