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4"/>
  </p:sldMasterIdLst>
  <p:notesMasterIdLst>
    <p:notesMasterId r:id="rId8"/>
  </p:notesMasterIdLst>
  <p:sldIdLst>
    <p:sldId id="769" r:id="rId5"/>
    <p:sldId id="284" r:id="rId6"/>
    <p:sldId id="775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53A2F0-CBC1-4300-833C-C4AE0DFD6A61}" v="4" dt="2025-02-24T08:22:58.9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813" autoAdjust="0"/>
  </p:normalViewPr>
  <p:slideViewPr>
    <p:cSldViewPr snapToGrid="0">
      <p:cViewPr varScale="1">
        <p:scale>
          <a:sx n="55" d="100"/>
          <a:sy n="55" d="100"/>
        </p:scale>
        <p:origin x="107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Bytheway" userId="29b7b8d0-66fc-4a0f-9903-88ac16cb6ff1" providerId="ADAL" clId="{4A53A2F0-CBC1-4300-833C-C4AE0DFD6A61}"/>
    <pc:docChg chg="custSel modSld">
      <pc:chgData name="S Bytheway" userId="29b7b8d0-66fc-4a0f-9903-88ac16cb6ff1" providerId="ADAL" clId="{4A53A2F0-CBC1-4300-833C-C4AE0DFD6A61}" dt="2025-02-11T12:22:22.185" v="196" actId="2711"/>
      <pc:docMkLst>
        <pc:docMk/>
      </pc:docMkLst>
      <pc:sldChg chg="addSp delSp modSp mod">
        <pc:chgData name="S Bytheway" userId="29b7b8d0-66fc-4a0f-9903-88ac16cb6ff1" providerId="ADAL" clId="{4A53A2F0-CBC1-4300-833C-C4AE0DFD6A61}" dt="2025-02-11T12:22:22.185" v="196" actId="2711"/>
        <pc:sldMkLst>
          <pc:docMk/>
          <pc:sldMk cId="2280617263" sldId="284"/>
        </pc:sldMkLst>
        <pc:spChg chg="add mod">
          <ac:chgData name="S Bytheway" userId="29b7b8d0-66fc-4a0f-9903-88ac16cb6ff1" providerId="ADAL" clId="{4A53A2F0-CBC1-4300-833C-C4AE0DFD6A61}" dt="2025-02-11T12:22:22.185" v="196" actId="2711"/>
          <ac:spMkLst>
            <pc:docMk/>
            <pc:sldMk cId="2280617263" sldId="284"/>
            <ac:spMk id="3" creationId="{F76B8CB8-C063-5541-9787-90FE5C745AD5}"/>
          </ac:spMkLst>
        </pc:spChg>
        <pc:spChg chg="del">
          <ac:chgData name="S Bytheway" userId="29b7b8d0-66fc-4a0f-9903-88ac16cb6ff1" providerId="ADAL" clId="{4A53A2F0-CBC1-4300-833C-C4AE0DFD6A61}" dt="2025-02-11T12:20:20.066" v="108" actId="478"/>
          <ac:spMkLst>
            <pc:docMk/>
            <pc:sldMk cId="2280617263" sldId="284"/>
            <ac:spMk id="5" creationId="{433C774C-5186-225A-DE76-8B82E6C06311}"/>
          </ac:spMkLst>
        </pc:spChg>
        <pc:spChg chg="del">
          <ac:chgData name="S Bytheway" userId="29b7b8d0-66fc-4a0f-9903-88ac16cb6ff1" providerId="ADAL" clId="{4A53A2F0-CBC1-4300-833C-C4AE0DFD6A61}" dt="2025-02-11T12:20:21.514" v="109" actId="478"/>
          <ac:spMkLst>
            <pc:docMk/>
            <pc:sldMk cId="2280617263" sldId="284"/>
            <ac:spMk id="7" creationId="{FD75E911-BAFB-4007-FABD-20E91475184B}"/>
          </ac:spMkLst>
        </pc:spChg>
        <pc:picChg chg="add mod">
          <ac:chgData name="S Bytheway" userId="29b7b8d0-66fc-4a0f-9903-88ac16cb6ff1" providerId="ADAL" clId="{4A53A2F0-CBC1-4300-833C-C4AE0DFD6A61}" dt="2025-02-11T12:20:41.016" v="116" actId="14100"/>
          <ac:picMkLst>
            <pc:docMk/>
            <pc:sldMk cId="2280617263" sldId="284"/>
            <ac:picMk id="2" creationId="{A694CE9E-C8B0-38EB-5CE1-EEBF4B61638E}"/>
          </ac:picMkLst>
        </pc:picChg>
        <pc:picChg chg="del">
          <ac:chgData name="S Bytheway" userId="29b7b8d0-66fc-4a0f-9903-88ac16cb6ff1" providerId="ADAL" clId="{4A53A2F0-CBC1-4300-833C-C4AE0DFD6A61}" dt="2025-02-11T12:20:18.784" v="107" actId="478"/>
          <ac:picMkLst>
            <pc:docMk/>
            <pc:sldMk cId="2280617263" sldId="284"/>
            <ac:picMk id="4" creationId="{E25B544C-0DA5-2796-C5DA-4A225AC8FBB5}"/>
          </ac:picMkLst>
        </pc:picChg>
        <pc:picChg chg="del">
          <ac:chgData name="S Bytheway" userId="29b7b8d0-66fc-4a0f-9903-88ac16cb6ff1" providerId="ADAL" clId="{4A53A2F0-CBC1-4300-833C-C4AE0DFD6A61}" dt="2025-02-11T12:20:22.464" v="110" actId="478"/>
          <ac:picMkLst>
            <pc:docMk/>
            <pc:sldMk cId="2280617263" sldId="284"/>
            <ac:picMk id="6" creationId="{E81E94AE-C7D8-EFB5-204C-F9DDBB7A8189}"/>
          </ac:picMkLst>
        </pc:picChg>
      </pc:sldChg>
      <pc:sldChg chg="addSp delSp modSp mod">
        <pc:chgData name="S Bytheway" userId="29b7b8d0-66fc-4a0f-9903-88ac16cb6ff1" providerId="ADAL" clId="{4A53A2F0-CBC1-4300-833C-C4AE0DFD6A61}" dt="2025-02-11T12:22:13.181" v="195" actId="1076"/>
        <pc:sldMkLst>
          <pc:docMk/>
          <pc:sldMk cId="1898494914" sldId="769"/>
        </pc:sldMkLst>
        <pc:spChg chg="mod">
          <ac:chgData name="S Bytheway" userId="29b7b8d0-66fc-4a0f-9903-88ac16cb6ff1" providerId="ADAL" clId="{4A53A2F0-CBC1-4300-833C-C4AE0DFD6A61}" dt="2025-02-11T12:22:13.181" v="195" actId="1076"/>
          <ac:spMkLst>
            <pc:docMk/>
            <pc:sldMk cId="1898494914" sldId="769"/>
            <ac:spMk id="2" creationId="{8407D9E1-3BA7-33A1-277B-9C535197D91A}"/>
          </ac:spMkLst>
        </pc:spChg>
        <pc:spChg chg="mod">
          <ac:chgData name="S Bytheway" userId="29b7b8d0-66fc-4a0f-9903-88ac16cb6ff1" providerId="ADAL" clId="{4A53A2F0-CBC1-4300-833C-C4AE0DFD6A61}" dt="2025-02-11T12:17:55.974" v="81" actId="20577"/>
          <ac:spMkLst>
            <pc:docMk/>
            <pc:sldMk cId="1898494914" sldId="769"/>
            <ac:spMk id="6" creationId="{924547E9-8FE1-E790-7759-AF4DAE7FDE58}"/>
          </ac:spMkLst>
        </pc:spChg>
        <pc:picChg chg="del">
          <ac:chgData name="S Bytheway" userId="29b7b8d0-66fc-4a0f-9903-88ac16cb6ff1" providerId="ADAL" clId="{4A53A2F0-CBC1-4300-833C-C4AE0DFD6A61}" dt="2025-02-11T12:17:58.620" v="83" actId="478"/>
          <ac:picMkLst>
            <pc:docMk/>
            <pc:sldMk cId="1898494914" sldId="769"/>
            <ac:picMk id="5" creationId="{8D3520C5-688D-A87F-EAD9-208025603982}"/>
          </ac:picMkLst>
        </pc:picChg>
        <pc:picChg chg="add mod">
          <ac:chgData name="S Bytheway" userId="29b7b8d0-66fc-4a0f-9903-88ac16cb6ff1" providerId="ADAL" clId="{4A53A2F0-CBC1-4300-833C-C4AE0DFD6A61}" dt="2025-02-11T12:20:12.621" v="104" actId="1076"/>
          <ac:picMkLst>
            <pc:docMk/>
            <pc:sldMk cId="1898494914" sldId="769"/>
            <ac:picMk id="7" creationId="{3BD1E820-FF26-423F-7613-E5A5D33D4553}"/>
          </ac:picMkLst>
        </pc:picChg>
        <pc:picChg chg="add mod">
          <ac:chgData name="S Bytheway" userId="29b7b8d0-66fc-4a0f-9903-88ac16cb6ff1" providerId="ADAL" clId="{4A53A2F0-CBC1-4300-833C-C4AE0DFD6A61}" dt="2025-02-11T12:20:11.158" v="103" actId="1076"/>
          <ac:picMkLst>
            <pc:docMk/>
            <pc:sldMk cId="1898494914" sldId="769"/>
            <ac:picMk id="9" creationId="{15AB1C16-1DF4-57F1-3BAE-3238741E1937}"/>
          </ac:picMkLst>
        </pc:picChg>
        <pc:picChg chg="del">
          <ac:chgData name="S Bytheway" userId="29b7b8d0-66fc-4a0f-9903-88ac16cb6ff1" providerId="ADAL" clId="{4A53A2F0-CBC1-4300-833C-C4AE0DFD6A61}" dt="2025-02-11T12:17:57.994" v="82" actId="478"/>
          <ac:picMkLst>
            <pc:docMk/>
            <pc:sldMk cId="1898494914" sldId="769"/>
            <ac:picMk id="11" creationId="{724B6F69-8658-5418-F3B3-08BCDF870A06}"/>
          </ac:picMkLst>
        </pc:picChg>
        <pc:picChg chg="del">
          <ac:chgData name="S Bytheway" userId="29b7b8d0-66fc-4a0f-9903-88ac16cb6ff1" providerId="ADAL" clId="{4A53A2F0-CBC1-4300-833C-C4AE0DFD6A61}" dt="2025-02-11T12:17:59.331" v="84" actId="478"/>
          <ac:picMkLst>
            <pc:docMk/>
            <pc:sldMk cId="1898494914" sldId="769"/>
            <ac:picMk id="13" creationId="{BC02A544-2CAF-E1D6-EF24-90DA82C7DF76}"/>
          </ac:picMkLst>
        </pc:picChg>
        <pc:picChg chg="add del mod">
          <ac:chgData name="S Bytheway" userId="29b7b8d0-66fc-4a0f-9903-88ac16cb6ff1" providerId="ADAL" clId="{4A53A2F0-CBC1-4300-833C-C4AE0DFD6A61}" dt="2025-02-11T12:20:03.086" v="97" actId="478"/>
          <ac:picMkLst>
            <pc:docMk/>
            <pc:sldMk cId="1898494914" sldId="769"/>
            <ac:picMk id="14" creationId="{AE8ED1EA-0B4E-CBAD-C593-33F03C2BE7BB}"/>
          </ac:picMkLst>
        </pc:picChg>
        <pc:picChg chg="add mod">
          <ac:chgData name="S Bytheway" userId="29b7b8d0-66fc-4a0f-9903-88ac16cb6ff1" providerId="ADAL" clId="{4A53A2F0-CBC1-4300-833C-C4AE0DFD6A61}" dt="2025-02-11T12:20:16.295" v="106" actId="14100"/>
          <ac:picMkLst>
            <pc:docMk/>
            <pc:sldMk cId="1898494914" sldId="769"/>
            <ac:picMk id="16" creationId="{4A4180BA-52B1-A88A-B347-3CA907E5652E}"/>
          </ac:picMkLst>
        </pc:picChg>
      </pc:sldChg>
      <pc:sldChg chg="addSp delSp modSp mod">
        <pc:chgData name="S Bytheway" userId="29b7b8d0-66fc-4a0f-9903-88ac16cb6ff1" providerId="ADAL" clId="{4A53A2F0-CBC1-4300-833C-C4AE0DFD6A61}" dt="2025-02-11T12:22:03.180" v="191" actId="14100"/>
        <pc:sldMkLst>
          <pc:docMk/>
          <pc:sldMk cId="462669372" sldId="775"/>
        </pc:sldMkLst>
        <pc:spChg chg="mod">
          <ac:chgData name="S Bytheway" userId="29b7b8d0-66fc-4a0f-9903-88ac16cb6ff1" providerId="ADAL" clId="{4A53A2F0-CBC1-4300-833C-C4AE0DFD6A61}" dt="2025-02-11T12:21:17.234" v="146" actId="20577"/>
          <ac:spMkLst>
            <pc:docMk/>
            <pc:sldMk cId="462669372" sldId="775"/>
            <ac:spMk id="6" creationId="{957BA46E-EA36-A1D6-07C2-5D20C958963E}"/>
          </ac:spMkLst>
        </pc:spChg>
        <pc:spChg chg="mod">
          <ac:chgData name="S Bytheway" userId="29b7b8d0-66fc-4a0f-9903-88ac16cb6ff1" providerId="ADAL" clId="{4A53A2F0-CBC1-4300-833C-C4AE0DFD6A61}" dt="2025-02-11T12:22:03.180" v="191" actId="14100"/>
          <ac:spMkLst>
            <pc:docMk/>
            <pc:sldMk cId="462669372" sldId="775"/>
            <ac:spMk id="11" creationId="{F7436DB8-4F5A-0309-7801-0517AD726E4F}"/>
          </ac:spMkLst>
        </pc:spChg>
        <pc:picChg chg="add mod">
          <ac:chgData name="S Bytheway" userId="29b7b8d0-66fc-4a0f-9903-88ac16cb6ff1" providerId="ADAL" clId="{4A53A2F0-CBC1-4300-833C-C4AE0DFD6A61}" dt="2025-02-11T12:21:09.543" v="122" actId="1076"/>
          <ac:picMkLst>
            <pc:docMk/>
            <pc:sldMk cId="462669372" sldId="775"/>
            <ac:picMk id="2" creationId="{033DC734-A9DA-7501-AC6E-411F2047F5A4}"/>
          </ac:picMkLst>
        </pc:picChg>
        <pc:picChg chg="del">
          <ac:chgData name="S Bytheway" userId="29b7b8d0-66fc-4a0f-9903-88ac16cb6ff1" providerId="ADAL" clId="{4A53A2F0-CBC1-4300-833C-C4AE0DFD6A61}" dt="2025-02-11T12:21:06.601" v="120" actId="478"/>
          <ac:picMkLst>
            <pc:docMk/>
            <pc:sldMk cId="462669372" sldId="775"/>
            <ac:picMk id="3" creationId="{C869E75B-45A5-7BC9-E1EE-D09439F1D60E}"/>
          </ac:picMkLst>
        </pc:picChg>
      </pc:sldChg>
    </pc:docChg>
  </pc:docChgLst>
  <pc:docChgLst>
    <pc:chgData name="Mrs S Bytheway" userId="29b7b8d0-66fc-4a0f-9903-88ac16cb6ff1" providerId="ADAL" clId="{4A53A2F0-CBC1-4300-833C-C4AE0DFD6A61}"/>
    <pc:docChg chg="undo custSel modSld">
      <pc:chgData name="Mrs S Bytheway" userId="29b7b8d0-66fc-4a0f-9903-88ac16cb6ff1" providerId="ADAL" clId="{4A53A2F0-CBC1-4300-833C-C4AE0DFD6A61}" dt="2025-02-24T10:02:10.999" v="436" actId="20577"/>
      <pc:docMkLst>
        <pc:docMk/>
      </pc:docMkLst>
      <pc:sldChg chg="addSp delSp modSp mod">
        <pc:chgData name="Mrs S Bytheway" userId="29b7b8d0-66fc-4a0f-9903-88ac16cb6ff1" providerId="ADAL" clId="{4A53A2F0-CBC1-4300-833C-C4AE0DFD6A61}" dt="2025-02-24T10:01:43.800" v="432" actId="20577"/>
        <pc:sldMkLst>
          <pc:docMk/>
          <pc:sldMk cId="2280617263" sldId="284"/>
        </pc:sldMkLst>
        <pc:spChg chg="mod">
          <ac:chgData name="Mrs S Bytheway" userId="29b7b8d0-66fc-4a0f-9903-88ac16cb6ff1" providerId="ADAL" clId="{4A53A2F0-CBC1-4300-833C-C4AE0DFD6A61}" dt="2025-02-24T09:58:43.603" v="187" actId="20577"/>
          <ac:spMkLst>
            <pc:docMk/>
            <pc:sldMk cId="2280617263" sldId="284"/>
            <ac:spMk id="3" creationId="{F76B8CB8-C063-5541-9787-90FE5C745AD5}"/>
          </ac:spMkLst>
        </pc:spChg>
        <pc:spChg chg="add del mod">
          <ac:chgData name="Mrs S Bytheway" userId="29b7b8d0-66fc-4a0f-9903-88ac16cb6ff1" providerId="ADAL" clId="{4A53A2F0-CBC1-4300-833C-C4AE0DFD6A61}" dt="2025-02-24T10:01:43.800" v="432" actId="20577"/>
          <ac:spMkLst>
            <pc:docMk/>
            <pc:sldMk cId="2280617263" sldId="284"/>
            <ac:spMk id="4" creationId="{4D32A069-0614-A178-B969-8419217242A1}"/>
          </ac:spMkLst>
        </pc:spChg>
        <pc:spChg chg="add del mod">
          <ac:chgData name="Mrs S Bytheway" userId="29b7b8d0-66fc-4a0f-9903-88ac16cb6ff1" providerId="ADAL" clId="{4A53A2F0-CBC1-4300-833C-C4AE0DFD6A61}" dt="2025-02-24T10:01:23.920" v="418" actId="20577"/>
          <ac:spMkLst>
            <pc:docMk/>
            <pc:sldMk cId="2280617263" sldId="284"/>
            <ac:spMk id="5" creationId="{08F20E21-11A9-A48C-C6E4-92C8CEC0952E}"/>
          </ac:spMkLst>
        </pc:spChg>
      </pc:sldChg>
      <pc:sldChg chg="modSp mod">
        <pc:chgData name="Mrs S Bytheway" userId="29b7b8d0-66fc-4a0f-9903-88ac16cb6ff1" providerId="ADAL" clId="{4A53A2F0-CBC1-4300-833C-C4AE0DFD6A61}" dt="2025-02-24T09:58:34.272" v="184" actId="20577"/>
        <pc:sldMkLst>
          <pc:docMk/>
          <pc:sldMk cId="1898494914" sldId="769"/>
        </pc:sldMkLst>
        <pc:spChg chg="mod">
          <ac:chgData name="Mrs S Bytheway" userId="29b7b8d0-66fc-4a0f-9903-88ac16cb6ff1" providerId="ADAL" clId="{4A53A2F0-CBC1-4300-833C-C4AE0DFD6A61}" dt="2025-02-24T09:58:34.272" v="184" actId="20577"/>
          <ac:spMkLst>
            <pc:docMk/>
            <pc:sldMk cId="1898494914" sldId="769"/>
            <ac:spMk id="6" creationId="{924547E9-8FE1-E790-7759-AF4DAE7FDE58}"/>
          </ac:spMkLst>
        </pc:spChg>
      </pc:sldChg>
      <pc:sldChg chg="modSp mod">
        <pc:chgData name="Mrs S Bytheway" userId="29b7b8d0-66fc-4a0f-9903-88ac16cb6ff1" providerId="ADAL" clId="{4A53A2F0-CBC1-4300-833C-C4AE0DFD6A61}" dt="2025-02-24T10:02:10.999" v="436" actId="20577"/>
        <pc:sldMkLst>
          <pc:docMk/>
          <pc:sldMk cId="462669372" sldId="775"/>
        </pc:sldMkLst>
        <pc:spChg chg="mod">
          <ac:chgData name="Mrs S Bytheway" userId="29b7b8d0-66fc-4a0f-9903-88ac16cb6ff1" providerId="ADAL" clId="{4A53A2F0-CBC1-4300-833C-C4AE0DFD6A61}" dt="2025-02-24T10:02:10.999" v="436" actId="20577"/>
          <ac:spMkLst>
            <pc:docMk/>
            <pc:sldMk cId="462669372" sldId="775"/>
            <ac:spMk id="6" creationId="{957BA46E-EA36-A1D6-07C2-5D20C958963E}"/>
          </ac:spMkLst>
        </pc:spChg>
        <pc:spChg chg="mod">
          <ac:chgData name="Mrs S Bytheway" userId="29b7b8d0-66fc-4a0f-9903-88ac16cb6ff1" providerId="ADAL" clId="{4A53A2F0-CBC1-4300-833C-C4AE0DFD6A61}" dt="2025-02-24T10:01:52.460" v="433" actId="1076"/>
          <ac:spMkLst>
            <pc:docMk/>
            <pc:sldMk cId="462669372" sldId="775"/>
            <ac:spMk id="12" creationId="{84E722AC-0BBF-4751-7FC2-7511B7721503}"/>
          </ac:spMkLst>
        </pc:spChg>
        <pc:picChg chg="mod">
          <ac:chgData name="Mrs S Bytheway" userId="29b7b8d0-66fc-4a0f-9903-88ac16cb6ff1" providerId="ADAL" clId="{4A53A2F0-CBC1-4300-833C-C4AE0DFD6A61}" dt="2025-02-24T09:55:11.184" v="119" actId="14100"/>
          <ac:picMkLst>
            <pc:docMk/>
            <pc:sldMk cId="462669372" sldId="775"/>
            <ac:picMk id="2" creationId="{033DC734-A9DA-7501-AC6E-411F2047F5A4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2/24/2025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uk.indeed.com/career-advice/finding-a-job/types-of-nutritionists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2014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7 types of nutritionists (Plus salaries and duties) | Indeed.com UK</a:t>
            </a:r>
            <a:r>
              <a:rPr lang="en-GB" dirty="0"/>
              <a:t> – more information check our national careers service or indeed career guide UK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9546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9736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755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3009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5061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24/02/2025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1948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24/02/2025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6603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24/02/2025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5009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24/02/2025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7791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24/02/2025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988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24/02/2025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1552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9146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562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24/02/2025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9548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lffIjGnwzJQ?feature=oembed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6" y="-5619947"/>
            <a:ext cx="952107" cy="12192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1098566" y="1471232"/>
            <a:ext cx="9236585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dirty="0">
                <a:solidFill>
                  <a:srgbClr val="4472C4"/>
                </a:solidFill>
                <a:latin typeface="Calibri Light"/>
              </a:rPr>
              <a:t>Tree Surgeon/Arborist 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2" name="Title 12">
            <a:extLst>
              <a:ext uri="{FF2B5EF4-FFF2-40B4-BE49-F238E27FC236}">
                <a16:creationId xmlns:a16="http://schemas.microsoft.com/office/drawing/2014/main" id="{8407D9E1-3BA7-33A1-277B-9C535197D91A}"/>
              </a:ext>
            </a:extLst>
          </p:cNvPr>
          <p:cNvSpPr txBox="1">
            <a:spLocks/>
          </p:cNvSpPr>
          <p:nvPr/>
        </p:nvSpPr>
        <p:spPr>
          <a:xfrm>
            <a:off x="0" y="69258"/>
            <a:ext cx="4830502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Agriculture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E0D79C3-D718-B76F-878F-6324817D70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299" y="1115150"/>
            <a:ext cx="1274701" cy="120533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BD1E820-FF26-423F-7613-E5A5D33D45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079" y="3540168"/>
            <a:ext cx="2203596" cy="212248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5AB1C16-1DF4-57F1-3BAE-3238741E19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4598" y="3490925"/>
            <a:ext cx="2488556" cy="222096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A4180BA-52B1-A88A-B347-3CA907E565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64676" y="3540168"/>
            <a:ext cx="2852433" cy="2150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 descr="A person wearing a helmet and a helmet&#10;&#10;Description automatically generated">
            <a:extLst>
              <a:ext uri="{FF2B5EF4-FFF2-40B4-BE49-F238E27FC236}">
                <a16:creationId xmlns:a16="http://schemas.microsoft.com/office/drawing/2014/main" id="{A694CE9E-C8B0-38EB-5CE1-EEBF4B6163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12" y="480060"/>
            <a:ext cx="5252456" cy="593753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76B8CB8-C063-5541-9787-90FE5C745AD5}"/>
              </a:ext>
            </a:extLst>
          </p:cNvPr>
          <p:cNvSpPr txBox="1"/>
          <p:nvPr/>
        </p:nvSpPr>
        <p:spPr>
          <a:xfrm>
            <a:off x="5852235" y="605830"/>
            <a:ext cx="5739985" cy="31700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Arboriculture is a great career choice for people who enjoy being outdoors and who have a genuine interest in trees. As a tree surgeon, you’ll be protecting, maintaining and nurturing trees and shrubs – not just chopping them down.  You will be handling heavy-duty machinery, will need to have a good head for heights and be happy working outside in all weather conditions.</a:t>
            </a:r>
          </a:p>
          <a:p>
            <a:endParaRPr lang="en-US" sz="8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r>
              <a:rPr lang="en-US" sz="1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Tree surgeons work in towns and the countryside, assessing tree health, removing branches, planting new stock and felling unsafe trees. </a:t>
            </a:r>
            <a:r>
              <a:rPr lang="en-US" sz="1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Also known professionally as an arborist, they are responsible for the planting, pruning, felling, and general care and maintenance of trees and hedges. 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D32A069-0614-A178-B969-8419217242A1}"/>
              </a:ext>
            </a:extLst>
          </p:cNvPr>
          <p:cNvSpPr txBox="1"/>
          <p:nvPr/>
        </p:nvSpPr>
        <p:spPr>
          <a:xfrm>
            <a:off x="5852235" y="3809978"/>
            <a:ext cx="5675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Did you know an alternative name for a Tree Surgeon is also an Arborist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F20E21-11A9-A48C-C6E4-92C8CEC0952E}"/>
              </a:ext>
            </a:extLst>
          </p:cNvPr>
          <p:cNvSpPr/>
          <p:nvPr/>
        </p:nvSpPr>
        <p:spPr>
          <a:xfrm>
            <a:off x="5942731" y="4572172"/>
            <a:ext cx="5423608" cy="1319342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Arborists  – know not only how to cut trees, but they study the health and biology of trees. Vital for the environment and urban landscapes.</a:t>
            </a:r>
          </a:p>
        </p:txBody>
      </p:sp>
    </p:spTree>
    <p:extLst>
      <p:ext uri="{BB962C8B-B14F-4D97-AF65-F5344CB8AC3E}">
        <p14:creationId xmlns:p14="http://schemas.microsoft.com/office/powerpoint/2010/main" val="2280617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84E722AC-0BBF-4751-7FC2-7511B7721503}"/>
              </a:ext>
            </a:extLst>
          </p:cNvPr>
          <p:cNvSpPr txBox="1"/>
          <p:nvPr/>
        </p:nvSpPr>
        <p:spPr>
          <a:xfrm>
            <a:off x="575345" y="1213143"/>
            <a:ext cx="3418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Watch &amp; Discuss </a:t>
            </a:r>
          </a:p>
        </p:txBody>
      </p:sp>
      <p:pic>
        <p:nvPicPr>
          <p:cNvPr id="13" name="Picture 2" descr="Thumbs Up No Background">
            <a:extLst>
              <a:ext uri="{FF2B5EF4-FFF2-40B4-BE49-F238E27FC236}">
                <a16:creationId xmlns:a16="http://schemas.microsoft.com/office/drawing/2014/main" id="{EE597F09-33AC-8FDC-6397-7F1937B27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38" y="5035456"/>
            <a:ext cx="823487" cy="82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D155D81-2AD5-77FF-92E0-DED3DF3ABA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6504" y="4997170"/>
            <a:ext cx="1026938" cy="823488"/>
          </a:xfrm>
          <a:prstGeom prst="rect">
            <a:avLst/>
          </a:prstGeom>
        </p:spPr>
      </p:pic>
      <p:pic>
        <p:nvPicPr>
          <p:cNvPr id="15" name="Picture 4" descr="Thumbs down emoji clipart. Free download transparent .PNG | Creazilla">
            <a:extLst>
              <a:ext uri="{FF2B5EF4-FFF2-40B4-BE49-F238E27FC236}">
                <a16:creationId xmlns:a16="http://schemas.microsoft.com/office/drawing/2014/main" id="{81846057-CDC0-A482-4A67-F82C0E61B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605" y="5035456"/>
            <a:ext cx="785202" cy="785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20CF118-9014-348D-AA7D-B709326501AB}"/>
              </a:ext>
            </a:extLst>
          </p:cNvPr>
          <p:cNvSpPr txBox="1"/>
          <p:nvPr/>
        </p:nvSpPr>
        <p:spPr>
          <a:xfrm>
            <a:off x="246938" y="1993221"/>
            <a:ext cx="527286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What do you think to this career? Write one thing you like, love, or not sure of.</a:t>
            </a:r>
          </a:p>
          <a:p>
            <a:endParaRPr lang="en-GB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Have a discussion as a group or in pairs. Think of a reason why and share with the group.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What could be your post 16 options be, to make a further step towards this career?</a:t>
            </a:r>
          </a:p>
          <a:p>
            <a:endParaRPr lang="en-GB" dirty="0"/>
          </a:p>
        </p:txBody>
      </p:sp>
      <p:sp>
        <p:nvSpPr>
          <p:cNvPr id="4" name="Title 12">
            <a:extLst>
              <a:ext uri="{FF2B5EF4-FFF2-40B4-BE49-F238E27FC236}">
                <a16:creationId xmlns:a16="http://schemas.microsoft.com/office/drawing/2014/main" id="{79886D1B-EFFC-64B8-AB4B-98934F9AE6D1}"/>
              </a:ext>
            </a:extLst>
          </p:cNvPr>
          <p:cNvSpPr txBox="1">
            <a:spLocks/>
          </p:cNvSpPr>
          <p:nvPr/>
        </p:nvSpPr>
        <p:spPr>
          <a:xfrm>
            <a:off x="-383150" y="0"/>
            <a:ext cx="6746488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The Rail Industry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7BA46E-EA36-A1D6-07C2-5D20C958963E}"/>
              </a:ext>
            </a:extLst>
          </p:cNvPr>
          <p:cNvSpPr txBox="1"/>
          <p:nvPr/>
        </p:nvSpPr>
        <p:spPr>
          <a:xfrm>
            <a:off x="6580511" y="1477543"/>
            <a:ext cx="519094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202122"/>
                </a:solidFill>
                <a:latin typeface="Calibri"/>
                <a:cs typeface="Calibri"/>
              </a:rPr>
              <a:t>What is it like to be a Tree Surgeon </a:t>
            </a:r>
            <a:r>
              <a:rPr lang="en-GB" b="1">
                <a:solidFill>
                  <a:srgbClr val="202122"/>
                </a:solidFill>
                <a:latin typeface="Calibri"/>
                <a:cs typeface="Calibri"/>
              </a:rPr>
              <a:t>or an Arborist</a:t>
            </a:r>
            <a:r>
              <a:rPr lang="en-GB" b="1" dirty="0">
                <a:solidFill>
                  <a:srgbClr val="202122"/>
                </a:solidFill>
                <a:latin typeface="Calibri"/>
                <a:cs typeface="Calibri"/>
              </a:rPr>
              <a:t>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C3537F-E011-12C3-5149-79399A507226}"/>
              </a:ext>
            </a:extLst>
          </p:cNvPr>
          <p:cNvSpPr/>
          <p:nvPr/>
        </p:nvSpPr>
        <p:spPr>
          <a:xfrm rot="5400000">
            <a:off x="5619949" y="-5619947"/>
            <a:ext cx="952107" cy="12192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itle 12">
            <a:extLst>
              <a:ext uri="{FF2B5EF4-FFF2-40B4-BE49-F238E27FC236}">
                <a16:creationId xmlns:a16="http://schemas.microsoft.com/office/drawing/2014/main" id="{F7436DB8-4F5A-0309-7801-0517AD726E4F}"/>
              </a:ext>
            </a:extLst>
          </p:cNvPr>
          <p:cNvSpPr txBox="1">
            <a:spLocks/>
          </p:cNvSpPr>
          <p:nvPr/>
        </p:nvSpPr>
        <p:spPr>
          <a:xfrm>
            <a:off x="1" y="14202"/>
            <a:ext cx="5081286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Agriculture  </a:t>
            </a:r>
          </a:p>
        </p:txBody>
      </p:sp>
      <p:pic>
        <p:nvPicPr>
          <p:cNvPr id="2" name="Online Media 9" title="So you want to be a tree surgeon! A day in the life of an arborist.">
            <a:hlinkClick r:id="" action="ppaction://media"/>
            <a:extLst>
              <a:ext uri="{FF2B5EF4-FFF2-40B4-BE49-F238E27FC236}">
                <a16:creationId xmlns:a16="http://schemas.microsoft.com/office/drawing/2014/main" id="{033DC734-A9DA-7501-AC6E-411F2047F5A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6535830" y="2531805"/>
            <a:ext cx="4767156" cy="362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669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7" ma:contentTypeDescription="Create a new document." ma:contentTypeScope="" ma:versionID="31368feb86bcf428061dea64282b810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90d92e2da51d9be9c4ac6048601ed233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Props1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6E2B03-471F-49B0-BDA4-75603575AF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915fe7-b4c2-48f4-b98f-cb5ed08bf7c2"/>
    <ds:schemaRef ds:uri="5f05f450-3675-4dbf-b3ff-a073c96c80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13CAD8C-F883-4306-9183-83A54CB47D3E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88bc13ec-fdbf-41cc-8767-012b757b2b1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  <ds:schemaRef ds:uri="8f915fe7-b4c2-48f4-b98f-cb5ed08bf7c2"/>
    <ds:schemaRef ds:uri="5f05f450-3675-4dbf-b3ff-a073c96c80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964</TotalTime>
  <Words>289</Words>
  <Application>Microsoft Office PowerPoint</Application>
  <PresentationFormat>Widescreen</PresentationFormat>
  <Paragraphs>21</Paragraphs>
  <Slides>3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Mrs S Bytheway</cp:lastModifiedBy>
  <cp:revision>73</cp:revision>
  <dcterms:created xsi:type="dcterms:W3CDTF">2022-04-22T12:25:31Z</dcterms:created>
  <dcterms:modified xsi:type="dcterms:W3CDTF">2025-02-24T10:02:13Z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0x010100035973E4435A7045866724FFC8E8AAF2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