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4" r:id="rId4"/>
  </p:sldMasterIdLst>
  <p:notesMasterIdLst>
    <p:notesMasterId r:id="rId8"/>
  </p:notesMasterIdLst>
  <p:sldIdLst>
    <p:sldId id="769" r:id="rId5"/>
    <p:sldId id="284" r:id="rId6"/>
    <p:sldId id="775"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D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0613A7-2796-4D60-B812-1B45CFB7BA60}" v="7" dt="2024-11-25T10:01:37.55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813" autoAdjust="0"/>
  </p:normalViewPr>
  <p:slideViewPr>
    <p:cSldViewPr snapToGrid="0">
      <p:cViewPr varScale="1">
        <p:scale>
          <a:sx n="57" d="100"/>
          <a:sy n="57" d="100"/>
        </p:scale>
        <p:origin x="992"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Bytheway" userId="29b7b8d0-66fc-4a0f-9903-88ac16cb6ff1" providerId="ADAL" clId="{500613A7-2796-4D60-B812-1B45CFB7BA60}"/>
    <pc:docChg chg="undo custSel delSld modSld">
      <pc:chgData name="S Bytheway" userId="29b7b8d0-66fc-4a0f-9903-88ac16cb6ff1" providerId="ADAL" clId="{500613A7-2796-4D60-B812-1B45CFB7BA60}" dt="2024-11-25T10:07:50.229" v="671" actId="1076"/>
      <pc:docMkLst>
        <pc:docMk/>
      </pc:docMkLst>
      <pc:sldChg chg="addSp delSp modSp mod setBg delAnim">
        <pc:chgData name="S Bytheway" userId="29b7b8d0-66fc-4a0f-9903-88ac16cb6ff1" providerId="ADAL" clId="{500613A7-2796-4D60-B812-1B45CFB7BA60}" dt="2024-11-25T10:07:50.229" v="671" actId="1076"/>
        <pc:sldMkLst>
          <pc:docMk/>
          <pc:sldMk cId="2280617263" sldId="284"/>
        </pc:sldMkLst>
        <pc:spChg chg="del">
          <ac:chgData name="S Bytheway" userId="29b7b8d0-66fc-4a0f-9903-88ac16cb6ff1" providerId="ADAL" clId="{500613A7-2796-4D60-B812-1B45CFB7BA60}" dt="2024-11-25T09:53:22.412" v="70" actId="478"/>
          <ac:spMkLst>
            <pc:docMk/>
            <pc:sldMk cId="2280617263" sldId="284"/>
            <ac:spMk id="3" creationId="{D11E7419-3233-6052-9969-F820351598CE}"/>
          </ac:spMkLst>
        </pc:spChg>
        <pc:spChg chg="add mod">
          <ac:chgData name="S Bytheway" userId="29b7b8d0-66fc-4a0f-9903-88ac16cb6ff1" providerId="ADAL" clId="{500613A7-2796-4D60-B812-1B45CFB7BA60}" dt="2024-11-25T09:54:41.836" v="90" actId="1076"/>
          <ac:spMkLst>
            <pc:docMk/>
            <pc:sldMk cId="2280617263" sldId="284"/>
            <ac:spMk id="5" creationId="{F74F7A9E-A19D-965B-9A54-DCF98557AAAC}"/>
          </ac:spMkLst>
        </pc:spChg>
        <pc:spChg chg="del">
          <ac:chgData name="S Bytheway" userId="29b7b8d0-66fc-4a0f-9903-88ac16cb6ff1" providerId="ADAL" clId="{500613A7-2796-4D60-B812-1B45CFB7BA60}" dt="2024-11-25T09:53:24.583" v="71" actId="478"/>
          <ac:spMkLst>
            <pc:docMk/>
            <pc:sldMk cId="2280617263" sldId="284"/>
            <ac:spMk id="7" creationId="{382EDCEF-E8F0-E2E3-6D00-459B2A439DAB}"/>
          </ac:spMkLst>
        </pc:spChg>
        <pc:spChg chg="add mod">
          <ac:chgData name="S Bytheway" userId="29b7b8d0-66fc-4a0f-9903-88ac16cb6ff1" providerId="ADAL" clId="{500613A7-2796-4D60-B812-1B45CFB7BA60}" dt="2024-11-25T10:07:47.887" v="670" actId="1076"/>
          <ac:spMkLst>
            <pc:docMk/>
            <pc:sldMk cId="2280617263" sldId="284"/>
            <ac:spMk id="8" creationId="{283E22B3-FF02-1EC8-313D-B04235290C04}"/>
          </ac:spMkLst>
        </pc:spChg>
        <pc:spChg chg="add del">
          <ac:chgData name="S Bytheway" userId="29b7b8d0-66fc-4a0f-9903-88ac16cb6ff1" providerId="ADAL" clId="{500613A7-2796-4D60-B812-1B45CFB7BA60}" dt="2024-11-25T09:53:59.695" v="77" actId="26606"/>
          <ac:spMkLst>
            <pc:docMk/>
            <pc:sldMk cId="2280617263" sldId="284"/>
            <ac:spMk id="9" creationId="{42A4FC2C-047E-45A5-965D-8E1E3BF09BC6}"/>
          </ac:spMkLst>
        </pc:spChg>
        <pc:spChg chg="add del">
          <ac:chgData name="S Bytheway" userId="29b7b8d0-66fc-4a0f-9903-88ac16cb6ff1" providerId="ADAL" clId="{500613A7-2796-4D60-B812-1B45CFB7BA60}" dt="2024-11-25T09:54:03.123" v="79" actId="26606"/>
          <ac:spMkLst>
            <pc:docMk/>
            <pc:sldMk cId="2280617263" sldId="284"/>
            <ac:spMk id="11" creationId="{91DE43FD-EB47-414A-B0AB-169B0FFFA527}"/>
          </ac:spMkLst>
        </pc:spChg>
        <pc:spChg chg="add del">
          <ac:chgData name="S Bytheway" userId="29b7b8d0-66fc-4a0f-9903-88ac16cb6ff1" providerId="ADAL" clId="{500613A7-2796-4D60-B812-1B45CFB7BA60}" dt="2024-11-25T09:54:03.123" v="79" actId="26606"/>
          <ac:spMkLst>
            <pc:docMk/>
            <pc:sldMk cId="2280617263" sldId="284"/>
            <ac:spMk id="12" creationId="{0B761509-3B9A-49A6-A84B-C3D86811697D}"/>
          </ac:spMkLst>
        </pc:spChg>
        <pc:spChg chg="add del">
          <ac:chgData name="S Bytheway" userId="29b7b8d0-66fc-4a0f-9903-88ac16cb6ff1" providerId="ADAL" clId="{500613A7-2796-4D60-B812-1B45CFB7BA60}" dt="2024-11-25T09:54:05.986" v="81" actId="26606"/>
          <ac:spMkLst>
            <pc:docMk/>
            <pc:sldMk cId="2280617263" sldId="284"/>
            <ac:spMk id="17" creationId="{AB8C311F-7253-4AED-9701-7FC0708C41C7}"/>
          </ac:spMkLst>
        </pc:spChg>
        <pc:spChg chg="add del">
          <ac:chgData name="S Bytheway" userId="29b7b8d0-66fc-4a0f-9903-88ac16cb6ff1" providerId="ADAL" clId="{500613A7-2796-4D60-B812-1B45CFB7BA60}" dt="2024-11-25T09:54:05.986" v="81" actId="26606"/>
          <ac:spMkLst>
            <pc:docMk/>
            <pc:sldMk cId="2280617263" sldId="284"/>
            <ac:spMk id="18" creationId="{E2384209-CB15-4CDF-9D31-C44FD9A3F20D}"/>
          </ac:spMkLst>
        </pc:spChg>
        <pc:spChg chg="add del">
          <ac:chgData name="S Bytheway" userId="29b7b8d0-66fc-4a0f-9903-88ac16cb6ff1" providerId="ADAL" clId="{500613A7-2796-4D60-B812-1B45CFB7BA60}" dt="2024-11-25T09:54:05.986" v="81" actId="26606"/>
          <ac:spMkLst>
            <pc:docMk/>
            <pc:sldMk cId="2280617263" sldId="284"/>
            <ac:spMk id="19" creationId="{2633B3B5-CC90-43F0-8714-D31D1F3F0209}"/>
          </ac:spMkLst>
        </pc:spChg>
        <pc:spChg chg="add del">
          <ac:chgData name="S Bytheway" userId="29b7b8d0-66fc-4a0f-9903-88ac16cb6ff1" providerId="ADAL" clId="{500613A7-2796-4D60-B812-1B45CFB7BA60}" dt="2024-11-25T09:54:05.986" v="81" actId="26606"/>
          <ac:spMkLst>
            <pc:docMk/>
            <pc:sldMk cId="2280617263" sldId="284"/>
            <ac:spMk id="20" creationId="{A8D57A06-A426-446D-B02C-A2DC6B62E45E}"/>
          </ac:spMkLst>
        </pc:spChg>
        <pc:spChg chg="add">
          <ac:chgData name="S Bytheway" userId="29b7b8d0-66fc-4a0f-9903-88ac16cb6ff1" providerId="ADAL" clId="{500613A7-2796-4D60-B812-1B45CFB7BA60}" dt="2024-11-25T09:54:05.989" v="82" actId="26606"/>
          <ac:spMkLst>
            <pc:docMk/>
            <pc:sldMk cId="2280617263" sldId="284"/>
            <ac:spMk id="22" creationId="{01D0AF59-99C3-4251-AB9A-C966C6AD4400}"/>
          </ac:spMkLst>
        </pc:spChg>
        <pc:spChg chg="add">
          <ac:chgData name="S Bytheway" userId="29b7b8d0-66fc-4a0f-9903-88ac16cb6ff1" providerId="ADAL" clId="{500613A7-2796-4D60-B812-1B45CFB7BA60}" dt="2024-11-25T09:54:05.989" v="82" actId="26606"/>
          <ac:spMkLst>
            <pc:docMk/>
            <pc:sldMk cId="2280617263" sldId="284"/>
            <ac:spMk id="23" creationId="{1855405F-37A2-4869-9154-F8BE3BECE6C3}"/>
          </ac:spMkLst>
        </pc:spChg>
        <pc:grpChg chg="add del">
          <ac:chgData name="S Bytheway" userId="29b7b8d0-66fc-4a0f-9903-88ac16cb6ff1" providerId="ADAL" clId="{500613A7-2796-4D60-B812-1B45CFB7BA60}" dt="2024-11-25T09:54:03.123" v="79" actId="26606"/>
          <ac:grpSpMkLst>
            <pc:docMk/>
            <pc:sldMk cId="2280617263" sldId="284"/>
            <ac:grpSpMk id="13" creationId="{58495BCC-CE77-4CC2-952E-846F41119FD5}"/>
          </ac:grpSpMkLst>
        </pc:grpChg>
        <pc:picChg chg="del">
          <ac:chgData name="S Bytheway" userId="29b7b8d0-66fc-4a0f-9903-88ac16cb6ff1" providerId="ADAL" clId="{500613A7-2796-4D60-B812-1B45CFB7BA60}" dt="2024-11-25T09:53:20.742" v="69" actId="478"/>
          <ac:picMkLst>
            <pc:docMk/>
            <pc:sldMk cId="2280617263" sldId="284"/>
            <ac:picMk id="2" creationId="{8DA9B15F-CFC1-F89E-DE2C-208AD5343D11}"/>
          </ac:picMkLst>
        </pc:picChg>
        <pc:picChg chg="add mod">
          <ac:chgData name="S Bytheway" userId="29b7b8d0-66fc-4a0f-9903-88ac16cb6ff1" providerId="ADAL" clId="{500613A7-2796-4D60-B812-1B45CFB7BA60}" dt="2024-11-25T09:54:18.346" v="85" actId="14100"/>
          <ac:picMkLst>
            <pc:docMk/>
            <pc:sldMk cId="2280617263" sldId="284"/>
            <ac:picMk id="4" creationId="{DC0B5CF3-D631-0690-4C2B-B149811801AA}"/>
          </ac:picMkLst>
        </pc:picChg>
        <pc:picChg chg="add mod">
          <ac:chgData name="S Bytheway" userId="29b7b8d0-66fc-4a0f-9903-88ac16cb6ff1" providerId="ADAL" clId="{500613A7-2796-4D60-B812-1B45CFB7BA60}" dt="2024-11-25T10:07:50.229" v="671" actId="1076"/>
          <ac:picMkLst>
            <pc:docMk/>
            <pc:sldMk cId="2280617263" sldId="284"/>
            <ac:picMk id="6" creationId="{4E583C1A-3163-8055-87A8-F9841F11059A}"/>
          </ac:picMkLst>
        </pc:picChg>
      </pc:sldChg>
      <pc:sldChg chg="addSp delSp modSp mod modNotesTx">
        <pc:chgData name="S Bytheway" userId="29b7b8d0-66fc-4a0f-9903-88ac16cb6ff1" providerId="ADAL" clId="{500613A7-2796-4D60-B812-1B45CFB7BA60}" dt="2024-11-25T10:06:58.854" v="668" actId="1076"/>
        <pc:sldMkLst>
          <pc:docMk/>
          <pc:sldMk cId="1898494914" sldId="769"/>
        </pc:sldMkLst>
        <pc:spChg chg="mod">
          <ac:chgData name="S Bytheway" userId="29b7b8d0-66fc-4a0f-9903-88ac16cb6ff1" providerId="ADAL" clId="{500613A7-2796-4D60-B812-1B45CFB7BA60}" dt="2024-11-25T10:06:54.594" v="667" actId="1076"/>
          <ac:spMkLst>
            <pc:docMk/>
            <pc:sldMk cId="1898494914" sldId="769"/>
            <ac:spMk id="2" creationId="{8407D9E1-3BA7-33A1-277B-9C535197D91A}"/>
          </ac:spMkLst>
        </pc:spChg>
        <pc:spChg chg="mod">
          <ac:chgData name="S Bytheway" userId="29b7b8d0-66fc-4a0f-9903-88ac16cb6ff1" providerId="ADAL" clId="{500613A7-2796-4D60-B812-1B45CFB7BA60}" dt="2024-11-25T10:06:58.854" v="668" actId="1076"/>
          <ac:spMkLst>
            <pc:docMk/>
            <pc:sldMk cId="1898494914" sldId="769"/>
            <ac:spMk id="6" creationId="{924547E9-8FE1-E790-7759-AF4DAE7FDE58}"/>
          </ac:spMkLst>
        </pc:spChg>
        <pc:picChg chg="add mod">
          <ac:chgData name="S Bytheway" userId="29b7b8d0-66fc-4a0f-9903-88ac16cb6ff1" providerId="ADAL" clId="{500613A7-2796-4D60-B812-1B45CFB7BA60}" dt="2024-11-25T09:53:05.273" v="65" actId="1076"/>
          <ac:picMkLst>
            <pc:docMk/>
            <pc:sldMk cId="1898494914" sldId="769"/>
            <ac:picMk id="5" creationId="{7C460BF1-75F8-B409-9A51-95FF7F78C9CF}"/>
          </ac:picMkLst>
        </pc:picChg>
        <pc:picChg chg="del">
          <ac:chgData name="S Bytheway" userId="29b7b8d0-66fc-4a0f-9903-88ac16cb6ff1" providerId="ADAL" clId="{500613A7-2796-4D60-B812-1B45CFB7BA60}" dt="2024-11-25T09:50:36.511" v="24" actId="478"/>
          <ac:picMkLst>
            <pc:docMk/>
            <pc:sldMk cId="1898494914" sldId="769"/>
            <ac:picMk id="8" creationId="{877221BC-8896-51AD-FFA6-861E800090F8}"/>
          </ac:picMkLst>
        </pc:picChg>
        <pc:picChg chg="del">
          <ac:chgData name="S Bytheway" userId="29b7b8d0-66fc-4a0f-9903-88ac16cb6ff1" providerId="ADAL" clId="{500613A7-2796-4D60-B812-1B45CFB7BA60}" dt="2024-11-25T09:50:37.161" v="25" actId="478"/>
          <ac:picMkLst>
            <pc:docMk/>
            <pc:sldMk cId="1898494914" sldId="769"/>
            <ac:picMk id="9" creationId="{65A4E004-DEB9-6262-1F23-311632F60C0E}"/>
          </ac:picMkLst>
        </pc:picChg>
        <pc:picChg chg="add del mod">
          <ac:chgData name="S Bytheway" userId="29b7b8d0-66fc-4a0f-9903-88ac16cb6ff1" providerId="ADAL" clId="{500613A7-2796-4D60-B812-1B45CFB7BA60}" dt="2024-11-25T09:52:56.446" v="60" actId="478"/>
          <ac:picMkLst>
            <pc:docMk/>
            <pc:sldMk cId="1898494914" sldId="769"/>
            <ac:picMk id="11" creationId="{147E9860-C0A0-5B04-D6E7-D6CD032D8230}"/>
          </ac:picMkLst>
        </pc:picChg>
        <pc:picChg chg="add mod">
          <ac:chgData name="S Bytheway" userId="29b7b8d0-66fc-4a0f-9903-88ac16cb6ff1" providerId="ADAL" clId="{500613A7-2796-4D60-B812-1B45CFB7BA60}" dt="2024-11-25T09:52:27.346" v="58" actId="14100"/>
          <ac:picMkLst>
            <pc:docMk/>
            <pc:sldMk cId="1898494914" sldId="769"/>
            <ac:picMk id="13" creationId="{96369DF3-93CC-79A2-0BAD-EE874B6EA919}"/>
          </ac:picMkLst>
        </pc:picChg>
        <pc:picChg chg="add mod">
          <ac:chgData name="S Bytheway" userId="29b7b8d0-66fc-4a0f-9903-88ac16cb6ff1" providerId="ADAL" clId="{500613A7-2796-4D60-B812-1B45CFB7BA60}" dt="2024-11-25T09:53:07.599" v="66" actId="14100"/>
          <ac:picMkLst>
            <pc:docMk/>
            <pc:sldMk cId="1898494914" sldId="769"/>
            <ac:picMk id="15" creationId="{07AA8302-D885-1B3E-D237-CC7643C8B7BF}"/>
          </ac:picMkLst>
        </pc:picChg>
      </pc:sldChg>
      <pc:sldChg chg="del">
        <pc:chgData name="S Bytheway" userId="29b7b8d0-66fc-4a0f-9903-88ac16cb6ff1" providerId="ADAL" clId="{500613A7-2796-4D60-B812-1B45CFB7BA60}" dt="2024-11-25T10:02:14.099" v="411" actId="47"/>
        <pc:sldMkLst>
          <pc:docMk/>
          <pc:sldMk cId="439471000" sldId="773"/>
        </pc:sldMkLst>
      </pc:sldChg>
      <pc:sldChg chg="del">
        <pc:chgData name="S Bytheway" userId="29b7b8d0-66fc-4a0f-9903-88ac16cb6ff1" providerId="ADAL" clId="{500613A7-2796-4D60-B812-1B45CFB7BA60}" dt="2024-11-25T09:53:19.320" v="68" actId="47"/>
        <pc:sldMkLst>
          <pc:docMk/>
          <pc:sldMk cId="1532375523" sldId="774"/>
        </pc:sldMkLst>
      </pc:sldChg>
      <pc:sldChg chg="addSp delSp modSp mod delAnim modAnim">
        <pc:chgData name="S Bytheway" userId="29b7b8d0-66fc-4a0f-9903-88ac16cb6ff1" providerId="ADAL" clId="{500613A7-2796-4D60-B812-1B45CFB7BA60}" dt="2024-11-25T10:06:39.669" v="661" actId="1076"/>
        <pc:sldMkLst>
          <pc:docMk/>
          <pc:sldMk cId="462669372" sldId="775"/>
        </pc:sldMkLst>
        <pc:spChg chg="mod">
          <ac:chgData name="S Bytheway" userId="29b7b8d0-66fc-4a0f-9903-88ac16cb6ff1" providerId="ADAL" clId="{500613A7-2796-4D60-B812-1B45CFB7BA60}" dt="2024-11-25T10:02:24.982" v="422" actId="20577"/>
          <ac:spMkLst>
            <pc:docMk/>
            <pc:sldMk cId="462669372" sldId="775"/>
            <ac:spMk id="9" creationId="{59772B83-18AA-C5F4-8B0B-EAA7D4D87BF4}"/>
          </ac:spMkLst>
        </pc:spChg>
        <pc:spChg chg="mod">
          <ac:chgData name="S Bytheway" userId="29b7b8d0-66fc-4a0f-9903-88ac16cb6ff1" providerId="ADAL" clId="{500613A7-2796-4D60-B812-1B45CFB7BA60}" dt="2024-11-25T10:01:05.753" v="354" actId="313"/>
          <ac:spMkLst>
            <pc:docMk/>
            <pc:sldMk cId="462669372" sldId="775"/>
            <ac:spMk id="11" creationId="{00000000-0000-0000-0000-000000000000}"/>
          </ac:spMkLst>
        </pc:spChg>
        <pc:spChg chg="mod">
          <ac:chgData name="S Bytheway" userId="29b7b8d0-66fc-4a0f-9903-88ac16cb6ff1" providerId="ADAL" clId="{500613A7-2796-4D60-B812-1B45CFB7BA60}" dt="2024-11-25T10:06:32.128" v="658" actId="1076"/>
          <ac:spMkLst>
            <pc:docMk/>
            <pc:sldMk cId="462669372" sldId="775"/>
            <ac:spMk id="12" creationId="{84E722AC-0BBF-4751-7FC2-7511B7721503}"/>
          </ac:spMkLst>
        </pc:spChg>
        <pc:picChg chg="add mod">
          <ac:chgData name="S Bytheway" userId="29b7b8d0-66fc-4a0f-9903-88ac16cb6ff1" providerId="ADAL" clId="{500613A7-2796-4D60-B812-1B45CFB7BA60}" dt="2024-11-25T10:06:39.669" v="661" actId="1076"/>
          <ac:picMkLst>
            <pc:docMk/>
            <pc:sldMk cId="462669372" sldId="775"/>
            <ac:picMk id="3" creationId="{4160FB00-7CC4-3998-7E2C-F35F47478D32}"/>
          </ac:picMkLst>
        </pc:picChg>
        <pc:picChg chg="del">
          <ac:chgData name="S Bytheway" userId="29b7b8d0-66fc-4a0f-9903-88ac16cb6ff1" providerId="ADAL" clId="{500613A7-2796-4D60-B812-1B45CFB7BA60}" dt="2024-11-25T09:55:57.725" v="94" actId="478"/>
          <ac:picMkLst>
            <pc:docMk/>
            <pc:sldMk cId="462669372" sldId="775"/>
            <ac:picMk id="7" creationId="{CA67822E-7554-5273-D4F3-17BCF99BC47F}"/>
          </ac:picMkLst>
        </pc:picChg>
        <pc:picChg chg="mod">
          <ac:chgData name="S Bytheway" userId="29b7b8d0-66fc-4a0f-9903-88ac16cb6ff1" providerId="ADAL" clId="{500613A7-2796-4D60-B812-1B45CFB7BA60}" dt="2024-11-25T10:01:18.067" v="357" actId="1076"/>
          <ac:picMkLst>
            <pc:docMk/>
            <pc:sldMk cId="462669372" sldId="775"/>
            <ac:picMk id="13" creationId="{EE597F09-33AC-8FDC-6397-7F1937B27EDC}"/>
          </ac:picMkLst>
        </pc:picChg>
        <pc:picChg chg="mod">
          <ac:chgData name="S Bytheway" userId="29b7b8d0-66fc-4a0f-9903-88ac16cb6ff1" providerId="ADAL" clId="{500613A7-2796-4D60-B812-1B45CFB7BA60}" dt="2024-11-25T10:01:19.133" v="358" actId="1076"/>
          <ac:picMkLst>
            <pc:docMk/>
            <pc:sldMk cId="462669372" sldId="775"/>
            <ac:picMk id="14" creationId="{8D155D81-2AD5-77FF-92E0-DED3DF3ABA6B}"/>
          </ac:picMkLst>
        </pc:picChg>
        <pc:picChg chg="mod">
          <ac:chgData name="S Bytheway" userId="29b7b8d0-66fc-4a0f-9903-88ac16cb6ff1" providerId="ADAL" clId="{500613A7-2796-4D60-B812-1B45CFB7BA60}" dt="2024-11-25T10:01:20.270" v="359" actId="1076"/>
          <ac:picMkLst>
            <pc:docMk/>
            <pc:sldMk cId="462669372" sldId="775"/>
            <ac:picMk id="15" creationId="{81846057-CDC0-A482-4A67-F82C0E61B3BD}"/>
          </ac:picMkLst>
        </pc:picChg>
      </pc:sldChg>
      <pc:sldChg chg="del">
        <pc:chgData name="S Bytheway" userId="29b7b8d0-66fc-4a0f-9903-88ac16cb6ff1" providerId="ADAL" clId="{500613A7-2796-4D60-B812-1B45CFB7BA60}" dt="2024-11-25T09:55:52.565" v="93" actId="47"/>
        <pc:sldMkLst>
          <pc:docMk/>
          <pc:sldMk cId="624050943" sldId="77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094B7D-090B-4DA4-9A75-27973077C15F}" type="datetimeFigureOut">
              <a:t>11/25/2024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8F3E4-EAC0-42B8-A3A0-D0F1C603566E}" type="slidenum">
              <a:t>‹#›</a:t>
            </a:fld>
            <a:endParaRPr lang="en-GB"/>
          </a:p>
        </p:txBody>
      </p:sp>
    </p:spTree>
    <p:extLst>
      <p:ext uri="{BB962C8B-B14F-4D97-AF65-F5344CB8AC3E}">
        <p14:creationId xmlns:p14="http://schemas.microsoft.com/office/powerpoint/2010/main" val="269104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38F3E4-EAC0-42B8-A3A0-D0F1C603566E}" type="slidenum">
              <a:rPr lang="en-GB" smtClean="0"/>
              <a:t>1</a:t>
            </a:fld>
            <a:endParaRPr lang="en-GB"/>
          </a:p>
        </p:txBody>
      </p:sp>
    </p:spTree>
    <p:extLst>
      <p:ext uri="{BB962C8B-B14F-4D97-AF65-F5344CB8AC3E}">
        <p14:creationId xmlns:p14="http://schemas.microsoft.com/office/powerpoint/2010/main" val="532014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8F3E4-EAC0-42B8-A3A0-D0F1C603566E}" type="slidenum">
              <a:rPr lang="en-GB" smtClean="0"/>
              <a:t>3</a:t>
            </a:fld>
            <a:endParaRPr lang="en-GB"/>
          </a:p>
        </p:txBody>
      </p:sp>
    </p:spTree>
    <p:extLst>
      <p:ext uri="{BB962C8B-B14F-4D97-AF65-F5344CB8AC3E}">
        <p14:creationId xmlns:p14="http://schemas.microsoft.com/office/powerpoint/2010/main" val="2789736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987559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3330090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09B58E5-8281-4B36-8B58-1B895D37686D}"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1085061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09B58E5-8281-4B36-8B58-1B895D37686D}"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381948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09B58E5-8281-4B36-8B58-1B895D37686D}" type="datetimeFigureOut">
              <a:rPr lang="en-GB" smtClean="0"/>
              <a:t>25/11/2024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428660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09B58E5-8281-4B36-8B58-1B895D37686D}" type="datetimeFigureOut">
              <a:rPr lang="en-GB" smtClean="0"/>
              <a:t>25/11/2024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875009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9B58E5-8281-4B36-8B58-1B895D37686D}" type="datetimeFigureOut">
              <a:rPr lang="en-GB" smtClean="0"/>
              <a:t>25/11/2024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517791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2799885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09B58E5-8281-4B36-8B58-1B895D37686D}" type="datetimeFigureOut">
              <a:rPr lang="en-GB" smtClean="0"/>
              <a:t>25/11/2024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14155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539146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09B58E5-8281-4B36-8B58-1B895D37686D}" type="datetimeFigureOut">
              <a:rPr lang="en-GB" smtClean="0"/>
              <a:t>25/11/2024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946032-74D8-475A-8C44-B4413C607F66}" type="slidenum">
              <a:rPr lang="en-GB" smtClean="0"/>
              <a:t>‹#›</a:t>
            </a:fld>
            <a:endParaRPr lang="en-GB"/>
          </a:p>
        </p:txBody>
      </p:sp>
    </p:spTree>
    <p:extLst>
      <p:ext uri="{BB962C8B-B14F-4D97-AF65-F5344CB8AC3E}">
        <p14:creationId xmlns:p14="http://schemas.microsoft.com/office/powerpoint/2010/main" val="326562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9B58E5-8281-4B36-8B58-1B895D37686D}" type="datetimeFigureOut">
              <a:rPr lang="en-GB" smtClean="0"/>
              <a:t>25/11/2024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946032-74D8-475A-8C44-B4413C607F66}" type="slidenum">
              <a:rPr lang="en-GB" smtClean="0"/>
              <a:t>‹#›</a:t>
            </a:fld>
            <a:endParaRPr lang="en-GB"/>
          </a:p>
        </p:txBody>
      </p:sp>
    </p:spTree>
    <p:extLst>
      <p:ext uri="{BB962C8B-B14F-4D97-AF65-F5344CB8AC3E}">
        <p14:creationId xmlns:p14="http://schemas.microsoft.com/office/powerpoint/2010/main" val="3209548525"/>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video" Target="https://www.youtube.com/embed/UAm8HDMK_es?feature=oembed" TargetMode="Externa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video" Target="https://www.youtube.com/embed/FU6dQebEvMU?feature=oembed" TargetMode="Externa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rot="5400000">
            <a:off x="5619947" y="-5643714"/>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924547E9-8FE1-E790-7759-AF4DAE7FDE58}"/>
              </a:ext>
            </a:extLst>
          </p:cNvPr>
          <p:cNvSpPr txBox="1"/>
          <p:nvPr/>
        </p:nvSpPr>
        <p:spPr>
          <a:xfrm>
            <a:off x="1477707" y="1852803"/>
            <a:ext cx="9236585"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4472C4"/>
                </a:solidFill>
                <a:effectLst/>
                <a:uLnTx/>
                <a:uFillTx/>
                <a:latin typeface="Calibri Light"/>
                <a:ea typeface="+mn-ea"/>
                <a:cs typeface="+mn-cs"/>
              </a:rPr>
              <a:t>Career of the Week</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b="1" dirty="0">
                <a:solidFill>
                  <a:srgbClr val="4472C4"/>
                </a:solidFill>
                <a:latin typeface="Calibri Light"/>
              </a:rPr>
              <a:t>Optometrist</a:t>
            </a:r>
            <a:endParaRPr kumimoji="0" lang="en-GB" sz="4000" b="1" i="0" u="none" strike="noStrike" kern="1200" cap="none" spc="0" normalizeH="0" baseline="0" noProof="0" dirty="0">
              <a:ln>
                <a:noFill/>
              </a:ln>
              <a:solidFill>
                <a:srgbClr val="4472C4"/>
              </a:solidFill>
              <a:effectLst/>
              <a:uLnTx/>
              <a:uFillTx/>
              <a:latin typeface="Calibri Ligh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000" b="1" i="0" u="none" strike="noStrike" kern="1200" cap="none" spc="0" normalizeH="0" baseline="0" noProof="0" dirty="0">
              <a:ln>
                <a:noFill/>
              </a:ln>
              <a:solidFill>
                <a:srgbClr val="4472C4"/>
              </a:solidFill>
              <a:effectLst/>
              <a:uLnTx/>
              <a:uFillTx/>
              <a:latin typeface="Calibri Light"/>
              <a:ea typeface="+mn-ea"/>
              <a:cs typeface="+mn-cs"/>
            </a:endParaRPr>
          </a:p>
        </p:txBody>
      </p:sp>
      <p:sp>
        <p:nvSpPr>
          <p:cNvPr id="2" name="Title 12">
            <a:extLst>
              <a:ext uri="{FF2B5EF4-FFF2-40B4-BE49-F238E27FC236}">
                <a16:creationId xmlns:a16="http://schemas.microsoft.com/office/drawing/2014/main" id="{8407D9E1-3BA7-33A1-277B-9C535197D91A}"/>
              </a:ext>
            </a:extLst>
          </p:cNvPr>
          <p:cNvSpPr txBox="1">
            <a:spLocks/>
          </p:cNvSpPr>
          <p:nvPr/>
        </p:nvSpPr>
        <p:spPr>
          <a:xfrm>
            <a:off x="0" y="56050"/>
            <a:ext cx="4710067" cy="76160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000" b="1" dirty="0">
                <a:solidFill>
                  <a:schemeClr val="bg1"/>
                </a:solidFill>
              </a:rPr>
              <a:t>Careers in Healthcare</a:t>
            </a:r>
          </a:p>
        </p:txBody>
      </p:sp>
      <p:pic>
        <p:nvPicPr>
          <p:cNvPr id="10" name="Picture 9">
            <a:extLst>
              <a:ext uri="{FF2B5EF4-FFF2-40B4-BE49-F238E27FC236}">
                <a16:creationId xmlns:a16="http://schemas.microsoft.com/office/drawing/2014/main" id="{2E0D79C3-D718-B76F-878F-6324817D70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17299" y="1115150"/>
            <a:ext cx="1274701" cy="1205330"/>
          </a:xfrm>
          <a:prstGeom prst="rect">
            <a:avLst/>
          </a:prstGeom>
        </p:spPr>
      </p:pic>
      <p:pic>
        <p:nvPicPr>
          <p:cNvPr id="5" name="Picture 4">
            <a:extLst>
              <a:ext uri="{FF2B5EF4-FFF2-40B4-BE49-F238E27FC236}">
                <a16:creationId xmlns:a16="http://schemas.microsoft.com/office/drawing/2014/main" id="{7C460BF1-75F8-B409-9A51-95FF7F78C9CF}"/>
              </a:ext>
            </a:extLst>
          </p:cNvPr>
          <p:cNvPicPr>
            <a:picLocks noChangeAspect="1"/>
          </p:cNvPicPr>
          <p:nvPr/>
        </p:nvPicPr>
        <p:blipFill>
          <a:blip r:embed="rId4"/>
          <a:stretch>
            <a:fillRect/>
          </a:stretch>
        </p:blipFill>
        <p:spPr>
          <a:xfrm>
            <a:off x="8150054" y="4214439"/>
            <a:ext cx="3181514" cy="2178162"/>
          </a:xfrm>
          <a:prstGeom prst="rect">
            <a:avLst/>
          </a:prstGeom>
        </p:spPr>
      </p:pic>
      <p:pic>
        <p:nvPicPr>
          <p:cNvPr id="13" name="Picture 12">
            <a:extLst>
              <a:ext uri="{FF2B5EF4-FFF2-40B4-BE49-F238E27FC236}">
                <a16:creationId xmlns:a16="http://schemas.microsoft.com/office/drawing/2014/main" id="{96369DF3-93CC-79A2-0BAD-EE874B6EA919}"/>
              </a:ext>
            </a:extLst>
          </p:cNvPr>
          <p:cNvPicPr>
            <a:picLocks noChangeAspect="1"/>
          </p:cNvPicPr>
          <p:nvPr/>
        </p:nvPicPr>
        <p:blipFill>
          <a:blip r:embed="rId5"/>
          <a:stretch>
            <a:fillRect/>
          </a:stretch>
        </p:blipFill>
        <p:spPr>
          <a:xfrm>
            <a:off x="522083" y="4214439"/>
            <a:ext cx="3519865" cy="2178162"/>
          </a:xfrm>
          <a:prstGeom prst="rect">
            <a:avLst/>
          </a:prstGeom>
        </p:spPr>
      </p:pic>
      <p:pic>
        <p:nvPicPr>
          <p:cNvPr id="15" name="Picture 14">
            <a:extLst>
              <a:ext uri="{FF2B5EF4-FFF2-40B4-BE49-F238E27FC236}">
                <a16:creationId xmlns:a16="http://schemas.microsoft.com/office/drawing/2014/main" id="{07AA8302-D885-1B3E-D237-CC7643C8B7BF}"/>
              </a:ext>
            </a:extLst>
          </p:cNvPr>
          <p:cNvPicPr>
            <a:picLocks noChangeAspect="1"/>
          </p:cNvPicPr>
          <p:nvPr/>
        </p:nvPicPr>
        <p:blipFill>
          <a:blip r:embed="rId6"/>
          <a:stretch>
            <a:fillRect/>
          </a:stretch>
        </p:blipFill>
        <p:spPr>
          <a:xfrm>
            <a:off x="4646869" y="4214439"/>
            <a:ext cx="2927411" cy="2156952"/>
          </a:xfrm>
          <a:prstGeom prst="rect">
            <a:avLst/>
          </a:prstGeom>
        </p:spPr>
      </p:pic>
    </p:spTree>
    <p:extLst>
      <p:ext uri="{BB962C8B-B14F-4D97-AF65-F5344CB8AC3E}">
        <p14:creationId xmlns:p14="http://schemas.microsoft.com/office/powerpoint/2010/main" val="18984949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icture containing text&#10;&#10;Description automatically generated">
            <a:extLst>
              <a:ext uri="{FF2B5EF4-FFF2-40B4-BE49-F238E27FC236}">
                <a16:creationId xmlns:a16="http://schemas.microsoft.com/office/drawing/2014/main" id="{DC0B5CF3-D631-0690-4C2B-B149811801AA}"/>
              </a:ext>
            </a:extLst>
          </p:cNvPr>
          <p:cNvPicPr>
            <a:picLocks noChangeAspect="1"/>
          </p:cNvPicPr>
          <p:nvPr/>
        </p:nvPicPr>
        <p:blipFill>
          <a:blip r:embed="rId3"/>
          <a:stretch>
            <a:fillRect/>
          </a:stretch>
        </p:blipFill>
        <p:spPr>
          <a:xfrm>
            <a:off x="477012" y="480060"/>
            <a:ext cx="5390388" cy="5897880"/>
          </a:xfrm>
          <a:prstGeom prst="rect">
            <a:avLst/>
          </a:prstGeom>
        </p:spPr>
      </p:pic>
      <p:sp>
        <p:nvSpPr>
          <p:cNvPr id="5" name="TextBox 4">
            <a:extLst>
              <a:ext uri="{FF2B5EF4-FFF2-40B4-BE49-F238E27FC236}">
                <a16:creationId xmlns:a16="http://schemas.microsoft.com/office/drawing/2014/main" id="{F74F7A9E-A19D-965B-9A54-DCF98557AAAC}"/>
              </a:ext>
            </a:extLst>
          </p:cNvPr>
          <p:cNvSpPr txBox="1"/>
          <p:nvPr/>
        </p:nvSpPr>
        <p:spPr>
          <a:xfrm>
            <a:off x="6015469" y="662690"/>
            <a:ext cx="5551449"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mn-lt"/>
                <a:cs typeface="+mn-lt"/>
              </a:rPr>
              <a:t>Previously known as opticians, optometrists are trained to examine the eyes to detect defects in vision, signs of injury, ocular diseases or abnormality and problems with general health, such as high blood pressure or diabetes. They make a health assessment, offer clinical advice, prescribe spectacles or contact lenses and refer patients for further treatment, when necessary.</a:t>
            </a:r>
            <a:endParaRPr lang="en-US" dirty="0"/>
          </a:p>
        </p:txBody>
      </p:sp>
      <p:pic>
        <p:nvPicPr>
          <p:cNvPr id="6" name="Online Media 6" title="What is an optometrist?">
            <a:hlinkClick r:id="" action="ppaction://media"/>
            <a:extLst>
              <a:ext uri="{FF2B5EF4-FFF2-40B4-BE49-F238E27FC236}">
                <a16:creationId xmlns:a16="http://schemas.microsoft.com/office/drawing/2014/main" id="{4E583C1A-3163-8055-87A8-F9841F11059A}"/>
              </a:ext>
            </a:extLst>
          </p:cNvPr>
          <p:cNvPicPr>
            <a:picLocks noRot="1" noChangeAspect="1"/>
          </p:cNvPicPr>
          <p:nvPr>
            <a:videoFile r:link="rId1"/>
          </p:nvPr>
        </p:nvPicPr>
        <p:blipFill>
          <a:blip r:embed="rId4"/>
          <a:stretch>
            <a:fillRect/>
          </a:stretch>
        </p:blipFill>
        <p:spPr>
          <a:xfrm>
            <a:off x="6096000" y="4070097"/>
            <a:ext cx="3143848" cy="2125213"/>
          </a:xfrm>
          <a:prstGeom prst="rect">
            <a:avLst/>
          </a:prstGeom>
        </p:spPr>
      </p:pic>
      <p:sp>
        <p:nvSpPr>
          <p:cNvPr id="8" name="TextBox 7">
            <a:extLst>
              <a:ext uri="{FF2B5EF4-FFF2-40B4-BE49-F238E27FC236}">
                <a16:creationId xmlns:a16="http://schemas.microsoft.com/office/drawing/2014/main" id="{283E22B3-FF02-1EC8-313D-B04235290C04}"/>
              </a:ext>
            </a:extLst>
          </p:cNvPr>
          <p:cNvSpPr txBox="1"/>
          <p:nvPr/>
        </p:nvSpPr>
        <p:spPr>
          <a:xfrm>
            <a:off x="6015469" y="3241136"/>
            <a:ext cx="4366100" cy="646331"/>
          </a:xfrm>
          <a:prstGeom prst="rect">
            <a:avLst/>
          </a:prstGeom>
          <a:noFill/>
        </p:spPr>
        <p:txBody>
          <a:bodyPr wrap="square" rtlCol="0">
            <a:spAutoFit/>
          </a:bodyPr>
          <a:lstStyle/>
          <a:p>
            <a:r>
              <a:rPr lang="en-GB" b="1" dirty="0"/>
              <a:t>Watch The Video  - What is the role of an Optometrist?  </a:t>
            </a:r>
          </a:p>
        </p:txBody>
      </p:sp>
    </p:spTree>
    <p:extLst>
      <p:ext uri="{BB962C8B-B14F-4D97-AF65-F5344CB8AC3E}">
        <p14:creationId xmlns:p14="http://schemas.microsoft.com/office/powerpoint/2010/main" val="2280617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C048575-F4A5-2300-B01D-C52D6259BB9A}"/>
              </a:ext>
            </a:extLst>
          </p:cNvPr>
          <p:cNvSpPr/>
          <p:nvPr/>
        </p:nvSpPr>
        <p:spPr>
          <a:xfrm rot="5400000">
            <a:off x="5619946" y="-5619946"/>
            <a:ext cx="952107" cy="1219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59772B83-18AA-C5F4-8B0B-EAA7D4D87BF4}"/>
              </a:ext>
            </a:extLst>
          </p:cNvPr>
          <p:cNvSpPr txBox="1"/>
          <p:nvPr/>
        </p:nvSpPr>
        <p:spPr>
          <a:xfrm>
            <a:off x="139296" y="1015134"/>
            <a:ext cx="11046864" cy="954107"/>
          </a:xfrm>
          <a:prstGeom prst="rect">
            <a:avLst/>
          </a:prstGeom>
          <a:noFill/>
        </p:spPr>
        <p:txBody>
          <a:bodyPr wrap="square">
            <a:spAutoFit/>
          </a:bodyPr>
          <a:lstStyle/>
          <a:p>
            <a:r>
              <a:rPr lang="en-GB" sz="2800" dirty="0"/>
              <a:t>Listen to the Team at Specsavers hear about their career choices and why they chose Optometry </a:t>
            </a:r>
          </a:p>
        </p:txBody>
      </p:sp>
      <p:sp>
        <p:nvSpPr>
          <p:cNvPr id="11" name="TextBox 10"/>
          <p:cNvSpPr txBox="1"/>
          <p:nvPr/>
        </p:nvSpPr>
        <p:spPr>
          <a:xfrm>
            <a:off x="139297" y="97553"/>
            <a:ext cx="11799337" cy="646331"/>
          </a:xfrm>
          <a:prstGeom prst="rect">
            <a:avLst/>
          </a:prstGeom>
          <a:noFill/>
        </p:spPr>
        <p:txBody>
          <a:bodyPr wrap="square" rtlCol="0">
            <a:spAutoFit/>
          </a:bodyPr>
          <a:lstStyle/>
          <a:p>
            <a:r>
              <a:rPr lang="en-GB" sz="3600" dirty="0">
                <a:solidFill>
                  <a:schemeClr val="bg1"/>
                </a:solidFill>
              </a:rPr>
              <a:t>Careers in Optometry…. </a:t>
            </a:r>
          </a:p>
        </p:txBody>
      </p:sp>
      <p:sp>
        <p:nvSpPr>
          <p:cNvPr id="12" name="TextBox 11">
            <a:extLst>
              <a:ext uri="{FF2B5EF4-FFF2-40B4-BE49-F238E27FC236}">
                <a16:creationId xmlns:a16="http://schemas.microsoft.com/office/drawing/2014/main" id="{84E722AC-0BBF-4751-7FC2-7511B7721503}"/>
              </a:ext>
            </a:extLst>
          </p:cNvPr>
          <p:cNvSpPr txBox="1"/>
          <p:nvPr/>
        </p:nvSpPr>
        <p:spPr>
          <a:xfrm>
            <a:off x="5662728" y="2048788"/>
            <a:ext cx="5611753" cy="3539430"/>
          </a:xfrm>
          <a:prstGeom prst="rect">
            <a:avLst/>
          </a:prstGeom>
          <a:noFill/>
        </p:spPr>
        <p:txBody>
          <a:bodyPr wrap="square" rtlCol="0">
            <a:spAutoFit/>
          </a:bodyPr>
          <a:lstStyle/>
          <a:p>
            <a:pPr algn="ctr"/>
            <a:r>
              <a:rPr lang="en-GB" sz="3600" b="1" dirty="0"/>
              <a:t>Watch &amp; Discuss </a:t>
            </a:r>
          </a:p>
          <a:p>
            <a:pPr marL="457200" indent="-457200">
              <a:buFont typeface="Arial" panose="020B0604020202020204" pitchFamily="34" charset="0"/>
              <a:buChar char="•"/>
            </a:pPr>
            <a:r>
              <a:rPr lang="en-GB" sz="3200" dirty="0"/>
              <a:t>What do you think to this career?</a:t>
            </a:r>
          </a:p>
          <a:p>
            <a:endParaRPr lang="en-GB" sz="1400" dirty="0"/>
          </a:p>
          <a:p>
            <a:pPr marL="457200" indent="-457200">
              <a:buFont typeface="Arial" panose="020B0604020202020204" pitchFamily="34" charset="0"/>
              <a:buChar char="•"/>
            </a:pPr>
            <a:r>
              <a:rPr lang="en-GB" sz="3200" dirty="0"/>
              <a:t>Do You Like it, Love it or Not Like it?</a:t>
            </a:r>
          </a:p>
          <a:p>
            <a:pPr marL="457200" indent="-457200">
              <a:buFont typeface="Arial" panose="020B0604020202020204" pitchFamily="34" charset="0"/>
              <a:buChar char="•"/>
            </a:pPr>
            <a:endParaRPr lang="en-GB" sz="1400" dirty="0"/>
          </a:p>
          <a:p>
            <a:pPr marL="457200" indent="-457200">
              <a:buFont typeface="Arial" panose="020B0604020202020204" pitchFamily="34" charset="0"/>
              <a:buChar char="•"/>
            </a:pPr>
            <a:r>
              <a:rPr lang="en-GB" sz="3200" dirty="0"/>
              <a:t>Give reasons why?</a:t>
            </a:r>
          </a:p>
        </p:txBody>
      </p:sp>
      <p:pic>
        <p:nvPicPr>
          <p:cNvPr id="13" name="Picture 2" descr="Thumbs Up No Background">
            <a:extLst>
              <a:ext uri="{FF2B5EF4-FFF2-40B4-BE49-F238E27FC236}">
                <a16:creationId xmlns:a16="http://schemas.microsoft.com/office/drawing/2014/main" id="{EE597F09-33AC-8FDC-6397-7F1937B27E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4765" y="5667766"/>
            <a:ext cx="823487" cy="8234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D155D81-2AD5-77FF-92E0-DED3DF3ABA6B}"/>
              </a:ext>
            </a:extLst>
          </p:cNvPr>
          <p:cNvPicPr>
            <a:picLocks noChangeAspect="1"/>
          </p:cNvPicPr>
          <p:nvPr/>
        </p:nvPicPr>
        <p:blipFill>
          <a:blip r:embed="rId5"/>
          <a:stretch>
            <a:fillRect/>
          </a:stretch>
        </p:blipFill>
        <p:spPr>
          <a:xfrm>
            <a:off x="7917798" y="5730792"/>
            <a:ext cx="1026938" cy="823488"/>
          </a:xfrm>
          <a:prstGeom prst="rect">
            <a:avLst/>
          </a:prstGeom>
        </p:spPr>
      </p:pic>
      <p:pic>
        <p:nvPicPr>
          <p:cNvPr id="15" name="Picture 4" descr="Thumbs down emoji clipart. Free download transparent .PNG | Creazilla">
            <a:extLst>
              <a:ext uri="{FF2B5EF4-FFF2-40B4-BE49-F238E27FC236}">
                <a16:creationId xmlns:a16="http://schemas.microsoft.com/office/drawing/2014/main" id="{81846057-CDC0-A482-4A67-F82C0E61B3B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862044" y="5842866"/>
            <a:ext cx="785202" cy="785202"/>
          </a:xfrm>
          <a:prstGeom prst="rect">
            <a:avLst/>
          </a:prstGeom>
          <a:noFill/>
          <a:extLst>
            <a:ext uri="{909E8E84-426E-40DD-AFC4-6F175D3DCCD1}">
              <a14:hiddenFill xmlns:a14="http://schemas.microsoft.com/office/drawing/2010/main">
                <a:solidFill>
                  <a:srgbClr val="FFFFFF"/>
                </a:solidFill>
              </a14:hiddenFill>
            </a:ext>
          </a:extLst>
        </p:spPr>
      </p:pic>
      <p:pic>
        <p:nvPicPr>
          <p:cNvPr id="3" name="Online Media 2" title="Your career in optometry starts here | Specsavers">
            <a:hlinkClick r:id="" action="ppaction://media"/>
            <a:extLst>
              <a:ext uri="{FF2B5EF4-FFF2-40B4-BE49-F238E27FC236}">
                <a16:creationId xmlns:a16="http://schemas.microsoft.com/office/drawing/2014/main" id="{4160FB00-7CC4-3998-7E2C-F35F47478D32}"/>
              </a:ext>
            </a:extLst>
          </p:cNvPr>
          <p:cNvPicPr>
            <a:picLocks noRot="1" noChangeAspect="1"/>
          </p:cNvPicPr>
          <p:nvPr>
            <a:videoFile r:link="rId1"/>
          </p:nvPr>
        </p:nvPicPr>
        <p:blipFill>
          <a:blip r:embed="rId7"/>
          <a:stretch>
            <a:fillRect/>
          </a:stretch>
        </p:blipFill>
        <p:spPr>
          <a:xfrm>
            <a:off x="341068" y="2273193"/>
            <a:ext cx="5085043" cy="3457599"/>
          </a:xfrm>
          <a:prstGeom prst="rect">
            <a:avLst/>
          </a:prstGeom>
        </p:spPr>
      </p:pic>
    </p:spTree>
    <p:extLst>
      <p:ext uri="{BB962C8B-B14F-4D97-AF65-F5344CB8AC3E}">
        <p14:creationId xmlns:p14="http://schemas.microsoft.com/office/powerpoint/2010/main" val="462669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f915fe7-b4c2-48f4-b98f-cb5ed08bf7c2">
      <Terms xmlns="http://schemas.microsoft.com/office/infopath/2007/PartnerControls"/>
    </lcf76f155ced4ddcb4097134ff3c332f>
    <TaxCatchAll xmlns="5f05f450-3675-4dbf-b3ff-a073c96c80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F2CEFD9DCFF9D48AC00BF1F09E77AC1" ma:contentTypeVersion="17" ma:contentTypeDescription="Create a new document." ma:contentTypeScope="" ma:versionID="31368feb86bcf428061dea64282b810b">
  <xsd:schema xmlns:xsd="http://www.w3.org/2001/XMLSchema" xmlns:xs="http://www.w3.org/2001/XMLSchema" xmlns:p="http://schemas.microsoft.com/office/2006/metadata/properties" xmlns:ns2="8f915fe7-b4c2-48f4-b98f-cb5ed08bf7c2" xmlns:ns3="5f05f450-3675-4dbf-b3ff-a073c96c80a5" targetNamespace="http://schemas.microsoft.com/office/2006/metadata/properties" ma:root="true" ma:fieldsID="90d92e2da51d9be9c4ac6048601ed233" ns2:_="" ns3:_="">
    <xsd:import namespace="8f915fe7-b4c2-48f4-b98f-cb5ed08bf7c2"/>
    <xsd:import namespace="5f05f450-3675-4dbf-b3ff-a073c96c80a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915fe7-b4c2-48f4-b98f-cb5ed08bf7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4d826bf7-9e5f-4e2b-be30-8af44705de9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f05f450-3675-4dbf-b3ff-a073c96c80a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b31c0f6-baa5-4333-824c-2272963e2020}" ma:internalName="TaxCatchAll" ma:showField="CatchAllData" ma:web="5f05f450-3675-4dbf-b3ff-a073c96c80a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13CAD8C-F883-4306-9183-83A54CB47D3E}">
  <ds:schemaRefs>
    <ds:schemaRef ds:uri="http://schemas.microsoft.com/office/infopath/2007/PartnerControls"/>
    <ds:schemaRef ds:uri="http://purl.org/dc/elements/1.1/"/>
    <ds:schemaRef ds:uri="http://schemas.microsoft.com/office/2006/metadata/properties"/>
    <ds:schemaRef ds:uri="88bc13ec-fdbf-41cc-8767-012b757b2b13"/>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 ds:uri="8f915fe7-b4c2-48f4-b98f-cb5ed08bf7c2"/>
    <ds:schemaRef ds:uri="5f05f450-3675-4dbf-b3ff-a073c96c80a5"/>
  </ds:schemaRefs>
</ds:datastoreItem>
</file>

<file path=customXml/itemProps2.xml><?xml version="1.0" encoding="utf-8"?>
<ds:datastoreItem xmlns:ds="http://schemas.openxmlformats.org/officeDocument/2006/customXml" ds:itemID="{37AD66FC-7B79-45B6-B95E-36C351E35134}">
  <ds:schemaRefs>
    <ds:schemaRef ds:uri="http://schemas.microsoft.com/sharepoint/v3/contenttype/forms"/>
  </ds:schemaRefs>
</ds:datastoreItem>
</file>

<file path=customXml/itemProps3.xml><?xml version="1.0" encoding="utf-8"?>
<ds:datastoreItem xmlns:ds="http://schemas.openxmlformats.org/officeDocument/2006/customXml" ds:itemID="{0E6E2B03-471F-49B0-BDA4-75603575AF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915fe7-b4c2-48f4-b98f-cb5ed08bf7c2"/>
    <ds:schemaRef ds:uri="5f05f450-3675-4dbf-b3ff-a073c96c80a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745</TotalTime>
  <Words>134</Words>
  <Application>Microsoft Office PowerPoint</Application>
  <PresentationFormat>Widescreen</PresentationFormat>
  <Paragraphs>15</Paragraphs>
  <Slides>3</Slides>
  <Notes>2</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admlocal</dc:creator>
  <cp:lastModifiedBy>S Bytheway</cp:lastModifiedBy>
  <cp:revision>66</cp:revision>
  <dcterms:created xsi:type="dcterms:W3CDTF">2022-04-22T12:25:31Z</dcterms:created>
  <dcterms:modified xsi:type="dcterms:W3CDTF">2024-11-25T10:07:53Z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0x010100035973E4435A7045866724FFC8E8AAF2</vt:lpwstr>
  </property>
  <property fmtid="{D5CDD505-2E9C-101B-9397-08002B2CF9AE}" pid="3" name="xd_Signature">
    <vt:bool>false</vt:bool>
  </property>
  <property fmtid="{D5CDD505-2E9C-101B-9397-08002B2CF9AE}" pid="4" name="xd_ProgID">
    <vt:lpwstr/>
  </property>
  <property fmtid="{D5CDD505-2E9C-101B-9397-08002B2CF9AE}" pid="5" name="ComplianceAssetId">
    <vt:lpwstr/>
  </property>
  <property fmtid="{D5CDD505-2E9C-101B-9397-08002B2CF9AE}" pid="6" name="TemplateUrl">
    <vt:lpwstr/>
  </property>
  <property fmtid="{D5CDD505-2E9C-101B-9397-08002B2CF9AE}" pid="7" name="_ExtendedDescription">
    <vt:lpwstr/>
  </property>
  <property fmtid="{D5CDD505-2E9C-101B-9397-08002B2CF9AE}" pid="8" name="TriggerFlowInfo">
    <vt:lpwstr/>
  </property>
  <property fmtid="{D5CDD505-2E9C-101B-9397-08002B2CF9AE}" pid="9" name="MediaServiceImageTags">
    <vt:lpwstr/>
  </property>
</Properties>
</file>