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1" r:id="rId4"/>
  </p:sldMasterIdLst>
  <p:notesMasterIdLst>
    <p:notesMasterId r:id="rId8"/>
  </p:notesMasterIdLst>
  <p:sldIdLst>
    <p:sldId id="769" r:id="rId5"/>
    <p:sldId id="772" r:id="rId6"/>
    <p:sldId id="773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532" autoAdjust="0"/>
  </p:normalViewPr>
  <p:slideViewPr>
    <p:cSldViewPr snapToGrid="0">
      <p:cViewPr varScale="1">
        <p:scale>
          <a:sx n="51" d="100"/>
          <a:sy n="51" d="100"/>
        </p:scale>
        <p:origin x="123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5/13/2024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52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67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182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67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7657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629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503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9090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166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3412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328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113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13/05/2024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3977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Zs8GE5q9H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2758362" y="2686900"/>
            <a:ext cx="802590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</p:txBody>
      </p:sp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oster of a golf course&#10;&#10;Description automatically generated">
            <a:extLst>
              <a:ext uri="{FF2B5EF4-FFF2-40B4-BE49-F238E27FC236}">
                <a16:creationId xmlns:a16="http://schemas.microsoft.com/office/drawing/2014/main" id="{1182F58F-B50A-9E43-5092-7B9E8BDAE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12" y="0"/>
            <a:ext cx="5487012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0881" y="4582539"/>
            <a:ext cx="1180787" cy="96609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08596" y="117527"/>
            <a:ext cx="6009703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Best Bits of the Job!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Working outside in all weathers and the connection with nature, great for those who love the outdoors and don’t want to be trapped in an office.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Being practical and hands on, from building bunkers, taking care of the fairway and trees, to project planning future courses.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</a:t>
            </a:r>
            <a:r>
              <a:rPr lang="en-GB" dirty="0" smtClean="0"/>
              <a:t>earning every day, with new technology to help keep the courses in the best condition.</a:t>
            </a:r>
          </a:p>
          <a:p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Opportunities to travel the world doing something you love.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Being able to get discounts and play the sport you love.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6661668" y="4168116"/>
            <a:ext cx="52813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From a recent </a:t>
            </a:r>
            <a:r>
              <a:rPr lang="en-GB" b="1" dirty="0" smtClean="0"/>
              <a:t>job advert</a:t>
            </a:r>
            <a:r>
              <a:rPr lang="en-GB" dirty="0" smtClean="0"/>
              <a:t>, here are some key skills they look for…</a:t>
            </a:r>
          </a:p>
          <a:p>
            <a:r>
              <a:rPr lang="en-GB" dirty="0" smtClean="0"/>
              <a:t>Excellent </a:t>
            </a:r>
            <a:r>
              <a:rPr lang="en-GB" dirty="0"/>
              <a:t>work ethic to provide the highest standards of presentation.</a:t>
            </a:r>
          </a:p>
          <a:p>
            <a:r>
              <a:rPr lang="en-GB" dirty="0"/>
              <a:t>Good communication </a:t>
            </a:r>
            <a:r>
              <a:rPr lang="en-GB" dirty="0" smtClean="0"/>
              <a:t>skills &amp; be able to work </a:t>
            </a:r>
            <a:r>
              <a:rPr lang="en-GB" dirty="0"/>
              <a:t>as part of a team</a:t>
            </a:r>
            <a:r>
              <a:rPr lang="en-GB" dirty="0" smtClean="0"/>
              <a:t>.</a:t>
            </a:r>
          </a:p>
          <a:p>
            <a:r>
              <a:rPr lang="en-GB" dirty="0" smtClean="0"/>
              <a:t>Obviously a passion for golf!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6534769" y="4582539"/>
            <a:ext cx="49835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6574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20616" y="1640535"/>
            <a:ext cx="342346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www.youtube.com/watch?v=IZs8GE5q9Hg</a:t>
            </a:r>
            <a:endParaRPr lang="en-GB" sz="2400" dirty="0" smtClean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39298" y="97553"/>
            <a:ext cx="7607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Here's a video on the role of a Greenkeeper</a:t>
            </a:r>
            <a:endParaRPr lang="en-GB" sz="2400" dirty="0"/>
          </a:p>
        </p:txBody>
      </p:sp>
      <p:pic>
        <p:nvPicPr>
          <p:cNvPr id="1026" name="Picture 2" descr="Qué son los greenkeepers y cuál es su labor - Arpas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7363" y="1154015"/>
            <a:ext cx="4818008" cy="3189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249901" y="4825111"/>
            <a:ext cx="104575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dirty="0" smtClean="0"/>
              <a:t>If </a:t>
            </a:r>
            <a:r>
              <a:rPr lang="en-GB" sz="2400" dirty="0"/>
              <a:t>you enjoy being outdoors, working with technology, and making a positive impact on golf courses, </a:t>
            </a:r>
            <a:r>
              <a:rPr lang="en-GB" sz="2400" dirty="0" err="1"/>
              <a:t>greenkeeping</a:t>
            </a:r>
            <a:r>
              <a:rPr lang="en-GB" sz="2400" dirty="0"/>
              <a:t> might just be the best job for you!</a:t>
            </a:r>
          </a:p>
        </p:txBody>
      </p:sp>
      <p:sp>
        <p:nvSpPr>
          <p:cNvPr id="7" name="Rectangle 6"/>
          <p:cNvSpPr/>
          <p:nvPr/>
        </p:nvSpPr>
        <p:spPr>
          <a:xfrm rot="5400000">
            <a:off x="5619946" y="285947"/>
            <a:ext cx="952107" cy="12192000"/>
          </a:xfrm>
          <a:prstGeom prst="rect">
            <a:avLst/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947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13CAD8C-F883-4306-9183-83A54CB47D3E}">
  <ds:schemaRefs>
    <ds:schemaRef ds:uri="http://schemas.microsoft.com/office/2006/metadata/properties"/>
    <ds:schemaRef ds:uri="http://www.w3.org/XML/1998/namespace"/>
    <ds:schemaRef ds:uri="88bc13ec-fdbf-41cc-8767-012b757b2b1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CFEE4C-6C7F-4406-AA40-68ABE715B97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639</TotalTime>
  <Words>189</Words>
  <Application>Microsoft Office PowerPoint</Application>
  <PresentationFormat>Widescreen</PresentationFormat>
  <Paragraphs>20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Sarah Bytheway</cp:lastModifiedBy>
  <cp:revision>60</cp:revision>
  <dcterms:created xsi:type="dcterms:W3CDTF">2022-04-22T12:25:31Z</dcterms:created>
  <dcterms:modified xsi:type="dcterms:W3CDTF">2024-05-13T07:15:21Z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