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4" r:id="rId4"/>
  </p:sldMasterIdLst>
  <p:notesMasterIdLst>
    <p:notesMasterId r:id="rId8"/>
  </p:notesMasterIdLst>
  <p:sldIdLst>
    <p:sldId id="769" r:id="rId5"/>
    <p:sldId id="284" r:id="rId6"/>
    <p:sldId id="775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D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9976E6-6293-4355-AE43-D4D75F03F224}" v="13" dt="2025-03-31T08:55:39.0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8799B23B-EC83-4686-B30A-512413B5E67A}" styleName="Light Style 3 –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813" autoAdjust="0"/>
  </p:normalViewPr>
  <p:slideViewPr>
    <p:cSldViewPr snapToGrid="0">
      <p:cViewPr varScale="1">
        <p:scale>
          <a:sx n="55" d="100"/>
          <a:sy n="55" d="100"/>
        </p:scale>
        <p:origin x="107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S Bytheway" userId="29b7b8d0-66fc-4a0f-9903-88ac16cb6ff1" providerId="ADAL" clId="{7A9976E6-6293-4355-AE43-D4D75F03F224}"/>
    <pc:docChg chg="custSel modSld">
      <pc:chgData name="Mrs S Bytheway" userId="29b7b8d0-66fc-4a0f-9903-88ac16cb6ff1" providerId="ADAL" clId="{7A9976E6-6293-4355-AE43-D4D75F03F224}" dt="2025-03-31T08:59:43.440" v="367" actId="5793"/>
      <pc:docMkLst>
        <pc:docMk/>
      </pc:docMkLst>
      <pc:sldChg chg="addSp delSp modSp mod">
        <pc:chgData name="Mrs S Bytheway" userId="29b7b8d0-66fc-4a0f-9903-88ac16cb6ff1" providerId="ADAL" clId="{7A9976E6-6293-4355-AE43-D4D75F03F224}" dt="2025-03-31T08:59:34.114" v="366" actId="20577"/>
        <pc:sldMkLst>
          <pc:docMk/>
          <pc:sldMk cId="2280617263" sldId="284"/>
        </pc:sldMkLst>
        <pc:spChg chg="add mod">
          <ac:chgData name="Mrs S Bytheway" userId="29b7b8d0-66fc-4a0f-9903-88ac16cb6ff1" providerId="ADAL" clId="{7A9976E6-6293-4355-AE43-D4D75F03F224}" dt="2025-03-31T08:58:31.243" v="354" actId="255"/>
          <ac:spMkLst>
            <pc:docMk/>
            <pc:sldMk cId="2280617263" sldId="284"/>
            <ac:spMk id="2" creationId="{3D5CC831-3248-84C6-283C-5B203E4CA050}"/>
          </ac:spMkLst>
        </pc:spChg>
        <pc:spChg chg="add mod">
          <ac:chgData name="Mrs S Bytheway" userId="29b7b8d0-66fc-4a0f-9903-88ac16cb6ff1" providerId="ADAL" clId="{7A9976E6-6293-4355-AE43-D4D75F03F224}" dt="2025-03-31T08:57:41.109" v="310" actId="6549"/>
          <ac:spMkLst>
            <pc:docMk/>
            <pc:sldMk cId="2280617263" sldId="284"/>
            <ac:spMk id="3" creationId="{3AB4AD8F-249B-C8F6-3001-2BBEE81050BF}"/>
          </ac:spMkLst>
        </pc:spChg>
        <pc:spChg chg="del">
          <ac:chgData name="Mrs S Bytheway" userId="29b7b8d0-66fc-4a0f-9903-88ac16cb6ff1" providerId="ADAL" clId="{7A9976E6-6293-4355-AE43-D4D75F03F224}" dt="2025-03-31T07:28:03.556" v="63" actId="478"/>
          <ac:spMkLst>
            <pc:docMk/>
            <pc:sldMk cId="2280617263" sldId="284"/>
            <ac:spMk id="3" creationId="{DB7733E0-DE14-542F-C7D2-774DF408C401}"/>
          </ac:spMkLst>
        </pc:spChg>
        <pc:spChg chg="add mod">
          <ac:chgData name="Mrs S Bytheway" userId="29b7b8d0-66fc-4a0f-9903-88ac16cb6ff1" providerId="ADAL" clId="{7A9976E6-6293-4355-AE43-D4D75F03F224}" dt="2025-03-31T08:57:20.604" v="257" actId="1076"/>
          <ac:spMkLst>
            <pc:docMk/>
            <pc:sldMk cId="2280617263" sldId="284"/>
            <ac:spMk id="5" creationId="{FA0D0748-3074-65AD-A455-E6C811373CEA}"/>
          </ac:spMkLst>
        </pc:spChg>
        <pc:spChg chg="add mod">
          <ac:chgData name="Mrs S Bytheway" userId="29b7b8d0-66fc-4a0f-9903-88ac16cb6ff1" providerId="ADAL" clId="{7A9976E6-6293-4355-AE43-D4D75F03F224}" dt="2025-03-31T08:57:44.363" v="311" actId="1076"/>
          <ac:spMkLst>
            <pc:docMk/>
            <pc:sldMk cId="2280617263" sldId="284"/>
            <ac:spMk id="6" creationId="{B4B5E68E-BE59-46A6-5FEA-7F38578F465F}"/>
          </ac:spMkLst>
        </pc:spChg>
        <pc:spChg chg="add mod">
          <ac:chgData name="Mrs S Bytheway" userId="29b7b8d0-66fc-4a0f-9903-88ac16cb6ff1" providerId="ADAL" clId="{7A9976E6-6293-4355-AE43-D4D75F03F224}" dt="2025-03-31T08:57:23.050" v="259" actId="1076"/>
          <ac:spMkLst>
            <pc:docMk/>
            <pc:sldMk cId="2280617263" sldId="284"/>
            <ac:spMk id="7" creationId="{EE060F9A-B14D-3C83-1D87-C0B849054617}"/>
          </ac:spMkLst>
        </pc:spChg>
        <pc:spChg chg="add mod">
          <ac:chgData name="Mrs S Bytheway" userId="29b7b8d0-66fc-4a0f-9903-88ac16cb6ff1" providerId="ADAL" clId="{7A9976E6-6293-4355-AE43-D4D75F03F224}" dt="2025-03-31T08:57:47.471" v="312" actId="1076"/>
          <ac:spMkLst>
            <pc:docMk/>
            <pc:sldMk cId="2280617263" sldId="284"/>
            <ac:spMk id="8" creationId="{81795B22-2560-49C7-26CE-547E1392F6F5}"/>
          </ac:spMkLst>
        </pc:spChg>
        <pc:spChg chg="add mod">
          <ac:chgData name="Mrs S Bytheway" userId="29b7b8d0-66fc-4a0f-9903-88ac16cb6ff1" providerId="ADAL" clId="{7A9976E6-6293-4355-AE43-D4D75F03F224}" dt="2025-03-31T08:55:36.917" v="203"/>
          <ac:spMkLst>
            <pc:docMk/>
            <pc:sldMk cId="2280617263" sldId="284"/>
            <ac:spMk id="9" creationId="{C2228DCB-7601-2960-7EB1-613CDE493DBC}"/>
          </ac:spMkLst>
        </pc:spChg>
        <pc:spChg chg="add mod">
          <ac:chgData name="Mrs S Bytheway" userId="29b7b8d0-66fc-4a0f-9903-88ac16cb6ff1" providerId="ADAL" clId="{7A9976E6-6293-4355-AE43-D4D75F03F224}" dt="2025-03-31T08:59:34.114" v="366" actId="20577"/>
          <ac:spMkLst>
            <pc:docMk/>
            <pc:sldMk cId="2280617263" sldId="284"/>
            <ac:spMk id="10" creationId="{ED5A3A15-A181-6B88-05C6-3F9F43006790}"/>
          </ac:spMkLst>
        </pc:spChg>
        <pc:picChg chg="del">
          <ac:chgData name="Mrs S Bytheway" userId="29b7b8d0-66fc-4a0f-9903-88ac16cb6ff1" providerId="ADAL" clId="{7A9976E6-6293-4355-AE43-D4D75F03F224}" dt="2025-03-31T07:28:02.001" v="62" actId="478"/>
          <ac:picMkLst>
            <pc:docMk/>
            <pc:sldMk cId="2280617263" sldId="284"/>
            <ac:picMk id="2" creationId="{F0A895EF-3F80-8F5A-A4C2-A34A309990FB}"/>
          </ac:picMkLst>
        </pc:picChg>
        <pc:picChg chg="add mod">
          <ac:chgData name="Mrs S Bytheway" userId="29b7b8d0-66fc-4a0f-9903-88ac16cb6ff1" providerId="ADAL" clId="{7A9976E6-6293-4355-AE43-D4D75F03F224}" dt="2025-03-31T08:48:41.338" v="82" actId="14100"/>
          <ac:picMkLst>
            <pc:docMk/>
            <pc:sldMk cId="2280617263" sldId="284"/>
            <ac:picMk id="4" creationId="{83502D94-6878-F19F-64CF-782EE8CFDF9E}"/>
          </ac:picMkLst>
        </pc:picChg>
        <pc:picChg chg="del">
          <ac:chgData name="Mrs S Bytheway" userId="29b7b8d0-66fc-4a0f-9903-88ac16cb6ff1" providerId="ADAL" clId="{7A9976E6-6293-4355-AE43-D4D75F03F224}" dt="2025-03-31T07:28:04.129" v="64" actId="478"/>
          <ac:picMkLst>
            <pc:docMk/>
            <pc:sldMk cId="2280617263" sldId="284"/>
            <ac:picMk id="6" creationId="{3BFC50EC-3E19-381E-624A-46956005C34D}"/>
          </ac:picMkLst>
        </pc:picChg>
        <pc:picChg chg="add del mod">
          <ac:chgData name="Mrs S Bytheway" userId="29b7b8d0-66fc-4a0f-9903-88ac16cb6ff1" providerId="ADAL" clId="{7A9976E6-6293-4355-AE43-D4D75F03F224}" dt="2025-03-31T07:28:08.483" v="67" actId="478"/>
          <ac:picMkLst>
            <pc:docMk/>
            <pc:sldMk cId="2280617263" sldId="284"/>
            <ac:picMk id="1026" creationId="{E837B205-F153-509B-8E90-38CC50224981}"/>
          </ac:picMkLst>
        </pc:picChg>
      </pc:sldChg>
      <pc:sldChg chg="addSp delSp modSp mod">
        <pc:chgData name="Mrs S Bytheway" userId="29b7b8d0-66fc-4a0f-9903-88ac16cb6ff1" providerId="ADAL" clId="{7A9976E6-6293-4355-AE43-D4D75F03F224}" dt="2025-03-31T08:58:41.729" v="356" actId="1076"/>
        <pc:sldMkLst>
          <pc:docMk/>
          <pc:sldMk cId="1898494914" sldId="769"/>
        </pc:sldMkLst>
        <pc:spChg chg="mod">
          <ac:chgData name="Mrs S Bytheway" userId="29b7b8d0-66fc-4a0f-9903-88ac16cb6ff1" providerId="ADAL" clId="{7A9976E6-6293-4355-AE43-D4D75F03F224}" dt="2025-03-31T08:58:41.729" v="356" actId="1076"/>
          <ac:spMkLst>
            <pc:docMk/>
            <pc:sldMk cId="1898494914" sldId="769"/>
            <ac:spMk id="3" creationId="{D7BE382F-E26E-B752-7DBE-6329DEC34FEA}"/>
          </ac:spMkLst>
        </pc:spChg>
        <pc:spChg chg="mod">
          <ac:chgData name="Mrs S Bytheway" userId="29b7b8d0-66fc-4a0f-9903-88ac16cb6ff1" providerId="ADAL" clId="{7A9976E6-6293-4355-AE43-D4D75F03F224}" dt="2025-03-31T07:27:59.639" v="61" actId="20577"/>
          <ac:spMkLst>
            <pc:docMk/>
            <pc:sldMk cId="1898494914" sldId="769"/>
            <ac:spMk id="6" creationId="{924547E9-8FE1-E790-7759-AF4DAE7FDE58}"/>
          </ac:spMkLst>
        </pc:spChg>
        <pc:picChg chg="add mod">
          <ac:chgData name="Mrs S Bytheway" userId="29b7b8d0-66fc-4a0f-9903-88ac16cb6ff1" providerId="ADAL" clId="{7A9976E6-6293-4355-AE43-D4D75F03F224}" dt="2025-03-31T08:50:19.345" v="94" actId="14100"/>
          <ac:picMkLst>
            <pc:docMk/>
            <pc:sldMk cId="1898494914" sldId="769"/>
            <ac:picMk id="5" creationId="{1A014FC0-A3CC-FC55-ED34-AF6E80AC1FD2}"/>
          </ac:picMkLst>
        </pc:picChg>
        <pc:picChg chg="del">
          <ac:chgData name="Mrs S Bytheway" userId="29b7b8d0-66fc-4a0f-9903-88ac16cb6ff1" providerId="ADAL" clId="{7A9976E6-6293-4355-AE43-D4D75F03F224}" dt="2025-03-31T07:27:40.069" v="0" actId="478"/>
          <ac:picMkLst>
            <pc:docMk/>
            <pc:sldMk cId="1898494914" sldId="769"/>
            <ac:picMk id="8" creationId="{61FCC234-1917-809C-784B-D55BAF8F25C0}"/>
          </ac:picMkLst>
        </pc:picChg>
        <pc:picChg chg="add mod">
          <ac:chgData name="Mrs S Bytheway" userId="29b7b8d0-66fc-4a0f-9903-88ac16cb6ff1" providerId="ADAL" clId="{7A9976E6-6293-4355-AE43-D4D75F03F224}" dt="2025-03-31T08:50:20.573" v="95" actId="1076"/>
          <ac:picMkLst>
            <pc:docMk/>
            <pc:sldMk cId="1898494914" sldId="769"/>
            <ac:picMk id="8" creationId="{7141A94C-51C5-CDAA-9FC3-A1552BC73F2B}"/>
          </ac:picMkLst>
        </pc:picChg>
        <pc:picChg chg="add mod">
          <ac:chgData name="Mrs S Bytheway" userId="29b7b8d0-66fc-4a0f-9903-88ac16cb6ff1" providerId="ADAL" clId="{7A9976E6-6293-4355-AE43-D4D75F03F224}" dt="2025-03-31T08:51:11.833" v="99" actId="1076"/>
          <ac:picMkLst>
            <pc:docMk/>
            <pc:sldMk cId="1898494914" sldId="769"/>
            <ac:picMk id="11" creationId="{F911245F-CFBA-687A-201E-2B1BE8CF9595}"/>
          </ac:picMkLst>
        </pc:picChg>
        <pc:picChg chg="del">
          <ac:chgData name="Mrs S Bytheway" userId="29b7b8d0-66fc-4a0f-9903-88ac16cb6ff1" providerId="ADAL" clId="{7A9976E6-6293-4355-AE43-D4D75F03F224}" dt="2025-03-31T07:27:40.833" v="1" actId="478"/>
          <ac:picMkLst>
            <pc:docMk/>
            <pc:sldMk cId="1898494914" sldId="769"/>
            <ac:picMk id="12" creationId="{9C6119B7-0B32-0563-7092-1BB723A5DD34}"/>
          </ac:picMkLst>
        </pc:picChg>
        <pc:picChg chg="del">
          <ac:chgData name="Mrs S Bytheway" userId="29b7b8d0-66fc-4a0f-9903-88ac16cb6ff1" providerId="ADAL" clId="{7A9976E6-6293-4355-AE43-D4D75F03F224}" dt="2025-03-31T07:27:41.340" v="2" actId="478"/>
          <ac:picMkLst>
            <pc:docMk/>
            <pc:sldMk cId="1898494914" sldId="769"/>
            <ac:picMk id="15" creationId="{16CAA0E6-FF07-082B-A509-8C8BF851C6D8}"/>
          </ac:picMkLst>
        </pc:picChg>
      </pc:sldChg>
      <pc:sldChg chg="addSp delSp modSp mod modNotesTx">
        <pc:chgData name="Mrs S Bytheway" userId="29b7b8d0-66fc-4a0f-9903-88ac16cb6ff1" providerId="ADAL" clId="{7A9976E6-6293-4355-AE43-D4D75F03F224}" dt="2025-03-31T08:59:43.440" v="367" actId="5793"/>
        <pc:sldMkLst>
          <pc:docMk/>
          <pc:sldMk cId="462669372" sldId="775"/>
        </pc:sldMkLst>
        <pc:spChg chg="add mod">
          <ac:chgData name="Mrs S Bytheway" userId="29b7b8d0-66fc-4a0f-9903-88ac16cb6ff1" providerId="ADAL" clId="{7A9976E6-6293-4355-AE43-D4D75F03F224}" dt="2025-03-31T08:58:51.618" v="358" actId="1076"/>
          <ac:spMkLst>
            <pc:docMk/>
            <pc:sldMk cId="462669372" sldId="775"/>
            <ac:spMk id="2" creationId="{5A4EEE14-2A30-0CAB-8DF6-9CFB68DF53E9}"/>
          </ac:spMkLst>
        </pc:spChg>
        <pc:spChg chg="del">
          <ac:chgData name="Mrs S Bytheway" userId="29b7b8d0-66fc-4a0f-9903-88ac16cb6ff1" providerId="ADAL" clId="{7A9976E6-6293-4355-AE43-D4D75F03F224}" dt="2025-03-31T07:28:33.380" v="77" actId="478"/>
          <ac:spMkLst>
            <pc:docMk/>
            <pc:sldMk cId="462669372" sldId="775"/>
            <ac:spMk id="3" creationId="{C597A0E8-4BD2-4088-EA25-5E02910B42CF}"/>
          </ac:spMkLst>
        </pc:spChg>
        <pc:spChg chg="mod">
          <ac:chgData name="Mrs S Bytheway" userId="29b7b8d0-66fc-4a0f-9903-88ac16cb6ff1" providerId="ADAL" clId="{7A9976E6-6293-4355-AE43-D4D75F03F224}" dt="2025-03-31T08:52:37.095" v="129" actId="20577"/>
          <ac:spMkLst>
            <pc:docMk/>
            <pc:sldMk cId="462669372" sldId="775"/>
            <ac:spMk id="6" creationId="{957BA46E-EA36-A1D6-07C2-5D20C958963E}"/>
          </ac:spMkLst>
        </pc:spChg>
        <pc:spChg chg="mod">
          <ac:chgData name="Mrs S Bytheway" userId="29b7b8d0-66fc-4a0f-9903-88ac16cb6ff1" providerId="ADAL" clId="{7A9976E6-6293-4355-AE43-D4D75F03F224}" dt="2025-03-31T08:59:43.440" v="367" actId="5793"/>
          <ac:spMkLst>
            <pc:docMk/>
            <pc:sldMk cId="462669372" sldId="775"/>
            <ac:spMk id="8" creationId="{320CF118-9014-348D-AA7D-B709326501AB}"/>
          </ac:spMkLst>
        </pc:spChg>
        <pc:picChg chg="add mod">
          <ac:chgData name="Mrs S Bytheway" userId="29b7b8d0-66fc-4a0f-9903-88ac16cb6ff1" providerId="ADAL" clId="{7A9976E6-6293-4355-AE43-D4D75F03F224}" dt="2025-03-31T08:52:25.249" v="102" actId="1076"/>
          <ac:picMkLst>
            <pc:docMk/>
            <pc:sldMk cId="462669372" sldId="775"/>
            <ac:picMk id="3" creationId="{A4BCBEFA-BCE0-798A-7355-1A28D4068A36}"/>
          </ac:picMkLst>
        </pc:picChg>
        <pc:picChg chg="del">
          <ac:chgData name="Mrs S Bytheway" userId="29b7b8d0-66fc-4a0f-9903-88ac16cb6ff1" providerId="ADAL" clId="{7A9976E6-6293-4355-AE43-D4D75F03F224}" dt="2025-03-31T07:28:25.069" v="71" actId="478"/>
          <ac:picMkLst>
            <pc:docMk/>
            <pc:sldMk cId="462669372" sldId="775"/>
            <ac:picMk id="7" creationId="{07B4DFD1-233F-205B-7C7F-D6ED55F9E7D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094B7D-090B-4DA4-9A75-27973077C15F}" type="datetimeFigureOut">
              <a:t>3/31/2025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8F3E4-EAC0-42B8-A3A0-D0F1C603566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0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careerswales.gov.wales/job-information/medical-physicist/skills-and-qualities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0141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546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hlinkClick r:id="rId3"/>
              </a:rPr>
              <a:t>Medical Physicist - Skills and qualities | Job Information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8F3E4-EAC0-42B8-A3A0-D0F1C603566E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973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559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3009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06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948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66037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5009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919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9885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155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1463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624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31/03/2025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95485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9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SEHZD0Tkrbo?feature=oembed" TargetMode="Externa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9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1477707" y="1424933"/>
            <a:ext cx="9236585" cy="132343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 Light"/>
                <a:ea typeface="+mn-ea"/>
                <a:cs typeface="+mn-cs"/>
              </a:rPr>
              <a:t>Career of the Week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4000" b="1" dirty="0">
                <a:solidFill>
                  <a:srgbClr val="4472C4"/>
                </a:solidFill>
                <a:latin typeface="Calibri Light"/>
              </a:rPr>
              <a:t>Medical Physicist</a:t>
            </a:r>
            <a:endParaRPr kumimoji="0" lang="en-GB" sz="4000" b="1" i="0" u="none" strike="noStrike" kern="1200" cap="none" spc="0" normalizeH="0" baseline="0" noProof="0" dirty="0">
              <a:ln>
                <a:noFill/>
              </a:ln>
              <a:solidFill>
                <a:srgbClr val="4472C4"/>
              </a:solidFill>
              <a:effectLst/>
              <a:uLnTx/>
              <a:uFillTx/>
              <a:latin typeface="Calibri Light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E0D79C3-D718-B76F-878F-6324817D70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7299" y="1115150"/>
            <a:ext cx="1274701" cy="1205330"/>
          </a:xfrm>
          <a:prstGeom prst="rect">
            <a:avLst/>
          </a:prstGeom>
        </p:spPr>
      </p:pic>
      <p:sp>
        <p:nvSpPr>
          <p:cNvPr id="3" name="Title 12">
            <a:extLst>
              <a:ext uri="{FF2B5EF4-FFF2-40B4-BE49-F238E27FC236}">
                <a16:creationId xmlns:a16="http://schemas.microsoft.com/office/drawing/2014/main" id="{D7BE382F-E26E-B752-7DBE-6329DEC34FEA}"/>
              </a:ext>
            </a:extLst>
          </p:cNvPr>
          <p:cNvSpPr txBox="1">
            <a:spLocks/>
          </p:cNvSpPr>
          <p:nvPr/>
        </p:nvSpPr>
        <p:spPr>
          <a:xfrm>
            <a:off x="-474562" y="46109"/>
            <a:ext cx="536843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Medicine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014FC0-A3CC-FC55-ED34-AF6E80AC1FD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0780" y="3186737"/>
            <a:ext cx="3321934" cy="224633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141A94C-51C5-CDAA-9FC3-A1552BC73F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3714" y="3691077"/>
            <a:ext cx="2184572" cy="20040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911245F-CFBA-687A-201E-2B1BE8CF95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08352" y="3307868"/>
            <a:ext cx="2708947" cy="2004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4949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01D0AF59-99C3-4251-AB9A-C966C6AD440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855405F-37A2-4869-9154-F8BE3BECE6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A person in a white coat and blue gown&#10;&#10;Description automatically generated">
            <a:extLst>
              <a:ext uri="{FF2B5EF4-FFF2-40B4-BE49-F238E27FC236}">
                <a16:creationId xmlns:a16="http://schemas.microsoft.com/office/drawing/2014/main" id="{83502D94-6878-F19F-64CF-782EE8CFDF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012" y="483274"/>
            <a:ext cx="5877489" cy="5894666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D5CC831-3248-84C6-283C-5B203E4CA050}"/>
              </a:ext>
            </a:extLst>
          </p:cNvPr>
          <p:cNvSpPr txBox="1"/>
          <p:nvPr/>
        </p:nvSpPr>
        <p:spPr>
          <a:xfrm>
            <a:off x="6523914" y="642691"/>
            <a:ext cx="5021661" cy="24468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Calibri"/>
                <a:ea typeface="+mn-lt"/>
                <a:cs typeface="+mn-lt"/>
              </a:rPr>
              <a:t>Medical physicists work in health care and apply their knowledge of physics to the development and use of medical radiation treatments, devices, and technologies.</a:t>
            </a:r>
          </a:p>
          <a:p>
            <a:r>
              <a:rPr lang="en-US" sz="1600" dirty="0">
                <a:latin typeface="Calibri"/>
                <a:ea typeface="+mn-lt"/>
                <a:cs typeface="+mn-lt"/>
              </a:rPr>
              <a:t>The responsibilities of a medical physicist typically include a mixture of clinical service and consultation, research and development, and teaching.</a:t>
            </a:r>
          </a:p>
          <a:p>
            <a:endParaRPr lang="en-US" sz="900" dirty="0">
              <a:latin typeface="Calibri"/>
              <a:ea typeface="+mn-lt"/>
              <a:cs typeface="+mn-lt"/>
            </a:endParaRPr>
          </a:p>
          <a:p>
            <a:r>
              <a:rPr lang="en-US" sz="1600" dirty="0">
                <a:latin typeface="Calibri"/>
                <a:ea typeface="+mn-lt"/>
                <a:cs typeface="+mn-lt"/>
              </a:rPr>
              <a:t>One of the main duties of a medical physicist within the NHS is to contribute to the diagnosis and treatment of individual patients as part of a multi-disciplinary team</a:t>
            </a:r>
            <a:r>
              <a:rPr lang="en-US" sz="1600" dirty="0">
                <a:ea typeface="+mn-lt"/>
                <a:cs typeface="+mn-lt"/>
              </a:rPr>
              <a:t>.</a:t>
            </a:r>
            <a:endParaRPr lang="en-US" sz="16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AB4AD8F-249B-C8F6-3001-2BBEE81050BF}"/>
              </a:ext>
            </a:extLst>
          </p:cNvPr>
          <p:cNvSpPr txBox="1"/>
          <p:nvPr/>
        </p:nvSpPr>
        <p:spPr>
          <a:xfrm>
            <a:off x="6523914" y="3239676"/>
            <a:ext cx="44678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Skills needed and those to be developed</a:t>
            </a:r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A0D0748-3074-65AD-A455-E6C811373CEA}"/>
              </a:ext>
            </a:extLst>
          </p:cNvPr>
          <p:cNvSpPr/>
          <p:nvPr/>
        </p:nvSpPr>
        <p:spPr>
          <a:xfrm>
            <a:off x="6666370" y="3710942"/>
            <a:ext cx="1394305" cy="87602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Problem Solving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B4B5E68E-BE59-46A6-5FEA-7F38578F465F}"/>
              </a:ext>
            </a:extLst>
          </p:cNvPr>
          <p:cNvSpPr/>
          <p:nvPr/>
        </p:nvSpPr>
        <p:spPr>
          <a:xfrm>
            <a:off x="7602029" y="4568051"/>
            <a:ext cx="1394305" cy="9144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Enquiry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E060F9A-B14D-3C83-1D87-C0B849054617}"/>
              </a:ext>
            </a:extLst>
          </p:cNvPr>
          <p:cNvSpPr/>
          <p:nvPr/>
        </p:nvSpPr>
        <p:spPr>
          <a:xfrm>
            <a:off x="8660928" y="3657940"/>
            <a:ext cx="1347445" cy="991159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Analytical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81795B22-2560-49C7-26CE-547E1392F6F5}"/>
              </a:ext>
            </a:extLst>
          </p:cNvPr>
          <p:cNvSpPr/>
          <p:nvPr/>
        </p:nvSpPr>
        <p:spPr>
          <a:xfrm>
            <a:off x="10184238" y="4429180"/>
            <a:ext cx="1347444" cy="914400"/>
          </a:xfrm>
          <a:prstGeom prst="ellips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dirty="0"/>
              <a:t>Medical knowledge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5A3A15-A181-6B88-05C6-3F9F43006790}"/>
              </a:ext>
            </a:extLst>
          </p:cNvPr>
          <p:cNvSpPr/>
          <p:nvPr/>
        </p:nvSpPr>
        <p:spPr>
          <a:xfrm>
            <a:off x="6523914" y="5749296"/>
            <a:ext cx="5007768" cy="497711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Do you have a passion for Physics?</a:t>
            </a:r>
          </a:p>
        </p:txBody>
      </p:sp>
    </p:spTree>
    <p:extLst>
      <p:ext uri="{BB962C8B-B14F-4D97-AF65-F5344CB8AC3E}">
        <p14:creationId xmlns:p14="http://schemas.microsoft.com/office/powerpoint/2010/main" val="228061726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Box 11">
            <a:extLst>
              <a:ext uri="{FF2B5EF4-FFF2-40B4-BE49-F238E27FC236}">
                <a16:creationId xmlns:a16="http://schemas.microsoft.com/office/drawing/2014/main" id="{84E722AC-0BBF-4751-7FC2-7511B7721503}"/>
              </a:ext>
            </a:extLst>
          </p:cNvPr>
          <p:cNvSpPr txBox="1"/>
          <p:nvPr/>
        </p:nvSpPr>
        <p:spPr>
          <a:xfrm>
            <a:off x="89209" y="1166977"/>
            <a:ext cx="3418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Watch &amp; Discuss </a:t>
            </a:r>
          </a:p>
        </p:txBody>
      </p:sp>
      <p:pic>
        <p:nvPicPr>
          <p:cNvPr id="13" name="Picture 2" descr="Thumbs Up No Background">
            <a:extLst>
              <a:ext uri="{FF2B5EF4-FFF2-40B4-BE49-F238E27FC236}">
                <a16:creationId xmlns:a16="http://schemas.microsoft.com/office/drawing/2014/main" id="{EE597F09-33AC-8FDC-6397-7F1937B27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38" y="4961532"/>
            <a:ext cx="823487" cy="823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D155D81-2AD5-77FF-92E0-DED3DF3ABA6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96504" y="4997170"/>
            <a:ext cx="1026938" cy="823488"/>
          </a:xfrm>
          <a:prstGeom prst="rect">
            <a:avLst/>
          </a:prstGeom>
        </p:spPr>
      </p:pic>
      <p:pic>
        <p:nvPicPr>
          <p:cNvPr id="15" name="Picture 4" descr="Thumbs down emoji clipart. Free download transparent .PNG | Creazilla">
            <a:extLst>
              <a:ext uri="{FF2B5EF4-FFF2-40B4-BE49-F238E27FC236}">
                <a16:creationId xmlns:a16="http://schemas.microsoft.com/office/drawing/2014/main" id="{81846057-CDC0-A482-4A67-F82C0E61B3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021" y="4934872"/>
            <a:ext cx="885786" cy="885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20CF118-9014-348D-AA7D-B709326501AB}"/>
              </a:ext>
            </a:extLst>
          </p:cNvPr>
          <p:cNvSpPr txBox="1"/>
          <p:nvPr/>
        </p:nvSpPr>
        <p:spPr>
          <a:xfrm>
            <a:off x="246938" y="1993221"/>
            <a:ext cx="52728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do you think to this career? Write one thing you like, love or don’t like – why is this?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Have a discussion about this job as a group or in pairs. </a:t>
            </a:r>
          </a:p>
          <a:p>
            <a:endParaRPr lang="en-GB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dirty="0"/>
              <a:t>What could be your post 16 options be, to make a further step towards this career?</a:t>
            </a:r>
          </a:p>
          <a:p>
            <a:endParaRPr lang="en-GB" dirty="0"/>
          </a:p>
        </p:txBody>
      </p:sp>
      <p:sp>
        <p:nvSpPr>
          <p:cNvPr id="4" name="Title 12">
            <a:extLst>
              <a:ext uri="{FF2B5EF4-FFF2-40B4-BE49-F238E27FC236}">
                <a16:creationId xmlns:a16="http://schemas.microsoft.com/office/drawing/2014/main" id="{79886D1B-EFFC-64B8-AB4B-98934F9AE6D1}"/>
              </a:ext>
            </a:extLst>
          </p:cNvPr>
          <p:cNvSpPr txBox="1">
            <a:spLocks/>
          </p:cNvSpPr>
          <p:nvPr/>
        </p:nvSpPr>
        <p:spPr>
          <a:xfrm>
            <a:off x="-383150" y="0"/>
            <a:ext cx="6746488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The Rail Industry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57BA46E-EA36-A1D6-07C2-5D20C958963E}"/>
              </a:ext>
            </a:extLst>
          </p:cNvPr>
          <p:cNvSpPr txBox="1"/>
          <p:nvPr/>
        </p:nvSpPr>
        <p:spPr>
          <a:xfrm>
            <a:off x="6580512" y="1477543"/>
            <a:ext cx="493629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>
                <a:solidFill>
                  <a:srgbClr val="202122"/>
                </a:solidFill>
                <a:latin typeface="Calibri"/>
                <a:cs typeface="Calibri"/>
              </a:rPr>
              <a:t>What is it like to be a Medical Physicist?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C3537F-E011-12C3-5149-79399A507226}"/>
              </a:ext>
            </a:extLst>
          </p:cNvPr>
          <p:cNvSpPr/>
          <p:nvPr/>
        </p:nvSpPr>
        <p:spPr>
          <a:xfrm rot="5400000">
            <a:off x="5619948" y="-5619947"/>
            <a:ext cx="952107" cy="121920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2">
            <a:extLst>
              <a:ext uri="{FF2B5EF4-FFF2-40B4-BE49-F238E27FC236}">
                <a16:creationId xmlns:a16="http://schemas.microsoft.com/office/drawing/2014/main" id="{5A4EEE14-2A30-0CAB-8DF6-9CFB68DF53E9}"/>
              </a:ext>
            </a:extLst>
          </p:cNvPr>
          <p:cNvSpPr txBox="1">
            <a:spLocks/>
          </p:cNvSpPr>
          <p:nvPr/>
        </p:nvSpPr>
        <p:spPr>
          <a:xfrm>
            <a:off x="-231494" y="-13257"/>
            <a:ext cx="5032772" cy="76160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chemeClr val="bg1"/>
                </a:solidFill>
              </a:rPr>
              <a:t>Careers in Medicine </a:t>
            </a:r>
          </a:p>
        </p:txBody>
      </p:sp>
      <p:pic>
        <p:nvPicPr>
          <p:cNvPr id="3" name="Online Media 5" title="Laura the Medical Physicist | Physics Grads with Jobs!">
            <a:hlinkClick r:id="" action="ppaction://media"/>
            <a:extLst>
              <a:ext uri="{FF2B5EF4-FFF2-40B4-BE49-F238E27FC236}">
                <a16:creationId xmlns:a16="http://schemas.microsoft.com/office/drawing/2014/main" id="{A4BCBEFA-BCE0-798A-7355-1A28D4068A3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7"/>
          <a:stretch>
            <a:fillRect/>
          </a:stretch>
        </p:blipFill>
        <p:spPr>
          <a:xfrm>
            <a:off x="6349103" y="2434878"/>
            <a:ext cx="5595959" cy="297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26693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8" ma:contentTypeDescription="Create a new document." ma:contentTypeScope="" ma:versionID="866bf652da2712fe09f4701b5dc8937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8a42b4df73f26f25cd8de4efbbf23e20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23BADF-F5EC-49D6-9B23-DDA88BF4E5C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915fe7-b4c2-48f4-b98f-cb5ed08bf7c2"/>
    <ds:schemaRef ds:uri="5f05f450-3675-4dbf-b3ff-a073c96c80a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13CAD8C-F883-4306-9183-83A54CB47D3E}">
  <ds:schemaRefs>
    <ds:schemaRef ds:uri="5f05f450-3675-4dbf-b3ff-a073c96c80a5"/>
    <ds:schemaRef ds:uri="88bc13ec-fdbf-41cc-8767-012b757b2b13"/>
    <ds:schemaRef ds:uri="8f915fe7-b4c2-48f4-b98f-cb5ed08bf7c2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37AD66FC-7B79-45B6-B95E-36C351E3513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919</TotalTime>
  <Words>197</Words>
  <Application>Microsoft Office PowerPoint</Application>
  <PresentationFormat>Widescreen</PresentationFormat>
  <Paragraphs>26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admlocal</dc:creator>
  <cp:lastModifiedBy>Mrs S Bytheway</cp:lastModifiedBy>
  <cp:revision>76</cp:revision>
  <dcterms:created xsi:type="dcterms:W3CDTF">2022-04-22T12:25:31Z</dcterms:created>
  <dcterms:modified xsi:type="dcterms:W3CDTF">2025-03-31T08:59:44Z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0x0101008F2CEFD9DCFF9D48AC00BF1F09E77AC1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</Properties>
</file>