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4" r:id="rId4"/>
  </p:sldMasterIdLst>
  <p:notesMasterIdLst>
    <p:notesMasterId r:id="rId8"/>
  </p:notesMasterIdLst>
  <p:sldIdLst>
    <p:sldId id="769" r:id="rId5"/>
    <p:sldId id="284" r:id="rId6"/>
    <p:sldId id="775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D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0FF9B06-6958-4013-BDBC-8D470D672B5C}" v="27" dt="2024-12-02T08:25:08.93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–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8799B23B-EC83-4686-B30A-512413B5E67A}" styleName="Light Style 3 –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6813" autoAdjust="0"/>
  </p:normalViewPr>
  <p:slideViewPr>
    <p:cSldViewPr snapToGrid="0">
      <p:cViewPr varScale="1">
        <p:scale>
          <a:sx n="57" d="100"/>
          <a:sy n="57" d="100"/>
        </p:scale>
        <p:origin x="276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 Bytheway" userId="29b7b8d0-66fc-4a0f-9903-88ac16cb6ff1" providerId="ADAL" clId="{B0FF9B06-6958-4013-BDBC-8D470D672B5C}"/>
    <pc:docChg chg="undo custSel modSld">
      <pc:chgData name="S Bytheway" userId="29b7b8d0-66fc-4a0f-9903-88ac16cb6ff1" providerId="ADAL" clId="{B0FF9B06-6958-4013-BDBC-8D470D672B5C}" dt="2024-12-02T08:27:30.905" v="1202" actId="14100"/>
      <pc:docMkLst>
        <pc:docMk/>
      </pc:docMkLst>
      <pc:sldChg chg="addSp delSp modSp mod delAnim modAnim">
        <pc:chgData name="S Bytheway" userId="29b7b8d0-66fc-4a0f-9903-88ac16cb6ff1" providerId="ADAL" clId="{B0FF9B06-6958-4013-BDBC-8D470D672B5C}" dt="2024-12-02T08:25:21.250" v="1185" actId="113"/>
        <pc:sldMkLst>
          <pc:docMk/>
          <pc:sldMk cId="2280617263" sldId="284"/>
        </pc:sldMkLst>
        <pc:spChg chg="add mod">
          <ac:chgData name="S Bytheway" userId="29b7b8d0-66fc-4a0f-9903-88ac16cb6ff1" providerId="ADAL" clId="{B0FF9B06-6958-4013-BDBC-8D470D672B5C}" dt="2024-12-02T08:16:07.250" v="1095" actId="207"/>
          <ac:spMkLst>
            <pc:docMk/>
            <pc:sldMk cId="2280617263" sldId="284"/>
            <ac:spMk id="3" creationId="{3D18CE37-C702-BDC3-89F2-045CAD45D3C4}"/>
          </ac:spMkLst>
        </pc:spChg>
        <pc:spChg chg="del">
          <ac:chgData name="S Bytheway" userId="29b7b8d0-66fc-4a0f-9903-88ac16cb6ff1" providerId="ADAL" clId="{B0FF9B06-6958-4013-BDBC-8D470D672B5C}" dt="2024-12-02T07:58:55.727" v="77" actId="478"/>
          <ac:spMkLst>
            <pc:docMk/>
            <pc:sldMk cId="2280617263" sldId="284"/>
            <ac:spMk id="5" creationId="{F74F7A9E-A19D-965B-9A54-DCF98557AAAC}"/>
          </ac:spMkLst>
        </pc:spChg>
        <pc:spChg chg="mod">
          <ac:chgData name="S Bytheway" userId="29b7b8d0-66fc-4a0f-9903-88ac16cb6ff1" providerId="ADAL" clId="{B0FF9B06-6958-4013-BDBC-8D470D672B5C}" dt="2024-12-02T08:21:12.055" v="1111" actId="1076"/>
          <ac:spMkLst>
            <pc:docMk/>
            <pc:sldMk cId="2280617263" sldId="284"/>
            <ac:spMk id="8" creationId="{283E22B3-FF02-1EC8-313D-B04235290C04}"/>
          </ac:spMkLst>
        </pc:spChg>
        <pc:spChg chg="add mod">
          <ac:chgData name="S Bytheway" userId="29b7b8d0-66fc-4a0f-9903-88ac16cb6ff1" providerId="ADAL" clId="{B0FF9B06-6958-4013-BDBC-8D470D672B5C}" dt="2024-12-02T08:21:15.035" v="1112" actId="1076"/>
          <ac:spMkLst>
            <pc:docMk/>
            <pc:sldMk cId="2280617263" sldId="284"/>
            <ac:spMk id="10" creationId="{12FFF904-C945-123B-E505-2F8D0DA75FF8}"/>
          </ac:spMkLst>
        </pc:spChg>
        <pc:spChg chg="add del mod">
          <ac:chgData name="S Bytheway" userId="29b7b8d0-66fc-4a0f-9903-88ac16cb6ff1" providerId="ADAL" clId="{B0FF9B06-6958-4013-BDBC-8D470D672B5C}" dt="2024-12-02T08:21:42.315" v="1118" actId="21"/>
          <ac:spMkLst>
            <pc:docMk/>
            <pc:sldMk cId="2280617263" sldId="284"/>
            <ac:spMk id="11" creationId="{59772B83-18AA-C5F4-8B0B-EAA7D4D87BF4}"/>
          </ac:spMkLst>
        </pc:spChg>
        <pc:spChg chg="add del mod">
          <ac:chgData name="S Bytheway" userId="29b7b8d0-66fc-4a0f-9903-88ac16cb6ff1" providerId="ADAL" clId="{B0FF9B06-6958-4013-BDBC-8D470D672B5C}" dt="2024-12-02T08:21:53.513" v="1121" actId="21"/>
          <ac:spMkLst>
            <pc:docMk/>
            <pc:sldMk cId="2280617263" sldId="284"/>
            <ac:spMk id="12" creationId="{FC7767D6-92BB-DB97-CFEB-902116A6AF98}"/>
          </ac:spMkLst>
        </pc:spChg>
        <pc:spChg chg="add mod">
          <ac:chgData name="S Bytheway" userId="29b7b8d0-66fc-4a0f-9903-88ac16cb6ff1" providerId="ADAL" clId="{B0FF9B06-6958-4013-BDBC-8D470D672B5C}" dt="2024-12-02T08:25:21.250" v="1185" actId="113"/>
          <ac:spMkLst>
            <pc:docMk/>
            <pc:sldMk cId="2280617263" sldId="284"/>
            <ac:spMk id="14" creationId="{28A0F7D2-EE4E-B0D9-E1FE-4D4C3F8F6BBF}"/>
          </ac:spMkLst>
        </pc:spChg>
        <pc:picChg chg="add mod">
          <ac:chgData name="S Bytheway" userId="29b7b8d0-66fc-4a0f-9903-88ac16cb6ff1" providerId="ADAL" clId="{B0FF9B06-6958-4013-BDBC-8D470D672B5C}" dt="2024-12-02T07:59:50.098" v="138" actId="962"/>
          <ac:picMkLst>
            <pc:docMk/>
            <pc:sldMk cId="2280617263" sldId="284"/>
            <ac:picMk id="2" creationId="{0F95B29C-9147-588C-D2A1-B25B901AE31C}"/>
          </ac:picMkLst>
        </pc:picChg>
        <pc:picChg chg="del">
          <ac:chgData name="S Bytheway" userId="29b7b8d0-66fc-4a0f-9903-88ac16cb6ff1" providerId="ADAL" clId="{B0FF9B06-6958-4013-BDBC-8D470D672B5C}" dt="2024-12-02T07:58:52.771" v="76" actId="478"/>
          <ac:picMkLst>
            <pc:docMk/>
            <pc:sldMk cId="2280617263" sldId="284"/>
            <ac:picMk id="4" creationId="{DC0B5CF3-D631-0690-4C2B-B149811801AA}"/>
          </ac:picMkLst>
        </pc:picChg>
        <pc:picChg chg="del">
          <ac:chgData name="S Bytheway" userId="29b7b8d0-66fc-4a0f-9903-88ac16cb6ff1" providerId="ADAL" clId="{B0FF9B06-6958-4013-BDBC-8D470D672B5C}" dt="2024-12-02T08:00:34.561" v="159" actId="478"/>
          <ac:picMkLst>
            <pc:docMk/>
            <pc:sldMk cId="2280617263" sldId="284"/>
            <ac:picMk id="6" creationId="{4E583C1A-3163-8055-87A8-F9841F11059A}"/>
          </ac:picMkLst>
        </pc:picChg>
        <pc:picChg chg="add del mod">
          <ac:chgData name="S Bytheway" userId="29b7b8d0-66fc-4a0f-9903-88ac16cb6ff1" providerId="ADAL" clId="{B0FF9B06-6958-4013-BDBC-8D470D672B5C}" dt="2024-12-02T08:04:09.425" v="166" actId="478"/>
          <ac:picMkLst>
            <pc:docMk/>
            <pc:sldMk cId="2280617263" sldId="284"/>
            <ac:picMk id="7" creationId="{A9168D4D-3C78-F6EF-52F5-A9727782397C}"/>
          </ac:picMkLst>
        </pc:picChg>
        <pc:picChg chg="add del mod">
          <ac:chgData name="S Bytheway" userId="29b7b8d0-66fc-4a0f-9903-88ac16cb6ff1" providerId="ADAL" clId="{B0FF9B06-6958-4013-BDBC-8D470D672B5C}" dt="2024-12-02T08:11:35.832" v="842" actId="21"/>
          <ac:picMkLst>
            <pc:docMk/>
            <pc:sldMk cId="2280617263" sldId="284"/>
            <ac:picMk id="9" creationId="{C3EC2C46-D7E5-A771-90EC-D8FF54E2DED8}"/>
          </ac:picMkLst>
        </pc:picChg>
        <pc:picChg chg="add mod">
          <ac:chgData name="S Bytheway" userId="29b7b8d0-66fc-4a0f-9903-88ac16cb6ff1" providerId="ADAL" clId="{B0FF9B06-6958-4013-BDBC-8D470D672B5C}" dt="2024-12-02T08:25:16.495" v="1184" actId="1076"/>
          <ac:picMkLst>
            <pc:docMk/>
            <pc:sldMk cId="2280617263" sldId="284"/>
            <ac:picMk id="13" creationId="{38A5759F-32B9-3274-59A6-BF6841EFB106}"/>
          </ac:picMkLst>
        </pc:picChg>
      </pc:sldChg>
      <pc:sldChg chg="addSp delSp modSp mod">
        <pc:chgData name="S Bytheway" userId="29b7b8d0-66fc-4a0f-9903-88ac16cb6ff1" providerId="ADAL" clId="{B0FF9B06-6958-4013-BDBC-8D470D672B5C}" dt="2024-12-02T08:27:30.905" v="1202" actId="14100"/>
        <pc:sldMkLst>
          <pc:docMk/>
          <pc:sldMk cId="1898494914" sldId="769"/>
        </pc:sldMkLst>
        <pc:spChg chg="mod">
          <ac:chgData name="S Bytheway" userId="29b7b8d0-66fc-4a0f-9903-88ac16cb6ff1" providerId="ADAL" clId="{B0FF9B06-6958-4013-BDBC-8D470D672B5C}" dt="2024-12-02T07:58:40.393" v="42" actId="14100"/>
          <ac:spMkLst>
            <pc:docMk/>
            <pc:sldMk cId="1898494914" sldId="769"/>
            <ac:spMk id="2" creationId="{8407D9E1-3BA7-33A1-277B-9C535197D91A}"/>
          </ac:spMkLst>
        </pc:spChg>
        <pc:spChg chg="mod">
          <ac:chgData name="S Bytheway" userId="29b7b8d0-66fc-4a0f-9903-88ac16cb6ff1" providerId="ADAL" clId="{B0FF9B06-6958-4013-BDBC-8D470D672B5C}" dt="2024-12-02T07:58:49.882" v="75" actId="20577"/>
          <ac:spMkLst>
            <pc:docMk/>
            <pc:sldMk cId="1898494914" sldId="769"/>
            <ac:spMk id="6" creationId="{924547E9-8FE1-E790-7759-AF4DAE7FDE58}"/>
          </ac:spMkLst>
        </pc:spChg>
        <pc:picChg chg="del">
          <ac:chgData name="S Bytheway" userId="29b7b8d0-66fc-4a0f-9903-88ac16cb6ff1" providerId="ADAL" clId="{B0FF9B06-6958-4013-BDBC-8D470D672B5C}" dt="2024-12-02T08:25:44.948" v="1190" actId="478"/>
          <ac:picMkLst>
            <pc:docMk/>
            <pc:sldMk cId="1898494914" sldId="769"/>
            <ac:picMk id="5" creationId="{7C460BF1-75F8-B409-9A51-95FF7F78C9CF}"/>
          </ac:picMkLst>
        </pc:picChg>
        <pc:picChg chg="add mod">
          <ac:chgData name="S Bytheway" userId="29b7b8d0-66fc-4a0f-9903-88ac16cb6ff1" providerId="ADAL" clId="{B0FF9B06-6958-4013-BDBC-8D470D672B5C}" dt="2024-12-02T08:27:30.905" v="1202" actId="14100"/>
          <ac:picMkLst>
            <pc:docMk/>
            <pc:sldMk cId="1898494914" sldId="769"/>
            <ac:picMk id="7" creationId="{27870181-297A-F7CA-9D11-22A07A76E09F}"/>
          </ac:picMkLst>
        </pc:picChg>
        <pc:picChg chg="add mod">
          <ac:chgData name="S Bytheway" userId="29b7b8d0-66fc-4a0f-9903-88ac16cb6ff1" providerId="ADAL" clId="{B0FF9B06-6958-4013-BDBC-8D470D672B5C}" dt="2024-12-02T08:27:02.871" v="1198" actId="1076"/>
          <ac:picMkLst>
            <pc:docMk/>
            <pc:sldMk cId="1898494914" sldId="769"/>
            <ac:picMk id="9" creationId="{82E42468-6E40-9330-914F-F566736F2B04}"/>
          </ac:picMkLst>
        </pc:picChg>
        <pc:picChg chg="add mod">
          <ac:chgData name="S Bytheway" userId="29b7b8d0-66fc-4a0f-9903-88ac16cb6ff1" providerId="ADAL" clId="{B0FF9B06-6958-4013-BDBC-8D470D672B5C}" dt="2024-12-02T08:27:27.919" v="1201" actId="14100"/>
          <ac:picMkLst>
            <pc:docMk/>
            <pc:sldMk cId="1898494914" sldId="769"/>
            <ac:picMk id="12" creationId="{8AD81C42-E64F-A3E7-A96B-5E6305A766E9}"/>
          </ac:picMkLst>
        </pc:picChg>
        <pc:picChg chg="del">
          <ac:chgData name="S Bytheway" userId="29b7b8d0-66fc-4a0f-9903-88ac16cb6ff1" providerId="ADAL" clId="{B0FF9B06-6958-4013-BDBC-8D470D672B5C}" dt="2024-12-02T08:25:42.475" v="1188" actId="478"/>
          <ac:picMkLst>
            <pc:docMk/>
            <pc:sldMk cId="1898494914" sldId="769"/>
            <ac:picMk id="13" creationId="{96369DF3-93CC-79A2-0BAD-EE874B6EA919}"/>
          </ac:picMkLst>
        </pc:picChg>
        <pc:picChg chg="del">
          <ac:chgData name="S Bytheway" userId="29b7b8d0-66fc-4a0f-9903-88ac16cb6ff1" providerId="ADAL" clId="{B0FF9B06-6958-4013-BDBC-8D470D672B5C}" dt="2024-12-02T08:25:43.789" v="1189" actId="478"/>
          <ac:picMkLst>
            <pc:docMk/>
            <pc:sldMk cId="1898494914" sldId="769"/>
            <ac:picMk id="15" creationId="{07AA8302-D885-1B3E-D237-CC7643C8B7BF}"/>
          </ac:picMkLst>
        </pc:picChg>
      </pc:sldChg>
      <pc:sldChg chg="addSp delSp modSp mod delAnim modAnim">
        <pc:chgData name="S Bytheway" userId="29b7b8d0-66fc-4a0f-9903-88ac16cb6ff1" providerId="ADAL" clId="{B0FF9B06-6958-4013-BDBC-8D470D672B5C}" dt="2024-12-02T08:25:37.035" v="1187" actId="1076"/>
        <pc:sldMkLst>
          <pc:docMk/>
          <pc:sldMk cId="462669372" sldId="775"/>
        </pc:sldMkLst>
        <pc:spChg chg="add del mod">
          <ac:chgData name="S Bytheway" userId="29b7b8d0-66fc-4a0f-9903-88ac16cb6ff1" providerId="ADAL" clId="{B0FF9B06-6958-4013-BDBC-8D470D672B5C}" dt="2024-12-02T08:15:30.015" v="1085" actId="21"/>
          <ac:spMkLst>
            <pc:docMk/>
            <pc:sldMk cId="462669372" sldId="775"/>
            <ac:spMk id="4" creationId="{FC7767D6-92BB-DB97-CFEB-902116A6AF98}"/>
          </ac:spMkLst>
        </pc:spChg>
        <pc:spChg chg="add mod">
          <ac:chgData name="S Bytheway" userId="29b7b8d0-66fc-4a0f-9903-88ac16cb6ff1" providerId="ADAL" clId="{B0FF9B06-6958-4013-BDBC-8D470D672B5C}" dt="2024-12-02T08:25:37.035" v="1187" actId="1076"/>
          <ac:spMkLst>
            <pc:docMk/>
            <pc:sldMk cId="462669372" sldId="775"/>
            <ac:spMk id="6" creationId="{8428E0CB-8A86-9E66-F05D-507D355352FA}"/>
          </ac:spMkLst>
        </pc:spChg>
        <pc:spChg chg="add mod">
          <ac:chgData name="S Bytheway" userId="29b7b8d0-66fc-4a0f-9903-88ac16cb6ff1" providerId="ADAL" clId="{B0FF9B06-6958-4013-BDBC-8D470D672B5C}" dt="2024-12-02T08:25:31.976" v="1186" actId="1076"/>
          <ac:spMkLst>
            <pc:docMk/>
            <pc:sldMk cId="462669372" sldId="775"/>
            <ac:spMk id="7" creationId="{FC7767D6-92BB-DB97-CFEB-902116A6AF98}"/>
          </ac:spMkLst>
        </pc:spChg>
        <pc:spChg chg="add mod">
          <ac:chgData name="S Bytheway" userId="29b7b8d0-66fc-4a0f-9903-88ac16cb6ff1" providerId="ADAL" clId="{B0FF9B06-6958-4013-BDBC-8D470D672B5C}" dt="2024-12-02T08:24:52.947" v="1165" actId="113"/>
          <ac:spMkLst>
            <pc:docMk/>
            <pc:sldMk cId="462669372" sldId="775"/>
            <ac:spMk id="8" creationId="{320CF118-9014-348D-AA7D-B709326501AB}"/>
          </ac:spMkLst>
        </pc:spChg>
        <pc:spChg chg="del mod">
          <ac:chgData name="S Bytheway" userId="29b7b8d0-66fc-4a0f-9903-88ac16cb6ff1" providerId="ADAL" clId="{B0FF9B06-6958-4013-BDBC-8D470D672B5C}" dt="2024-12-02T08:15:01.718" v="1079" actId="21"/>
          <ac:spMkLst>
            <pc:docMk/>
            <pc:sldMk cId="462669372" sldId="775"/>
            <ac:spMk id="9" creationId="{59772B83-18AA-C5F4-8B0B-EAA7D4D87BF4}"/>
          </ac:spMkLst>
        </pc:spChg>
        <pc:spChg chg="mod">
          <ac:chgData name="S Bytheway" userId="29b7b8d0-66fc-4a0f-9903-88ac16cb6ff1" providerId="ADAL" clId="{B0FF9B06-6958-4013-BDBC-8D470D672B5C}" dt="2024-12-02T08:22:38.795" v="1131" actId="1076"/>
          <ac:spMkLst>
            <pc:docMk/>
            <pc:sldMk cId="462669372" sldId="775"/>
            <ac:spMk id="11" creationId="{00000000-0000-0000-0000-000000000000}"/>
          </ac:spMkLst>
        </pc:spChg>
        <pc:spChg chg="mod">
          <ac:chgData name="S Bytheway" userId="29b7b8d0-66fc-4a0f-9903-88ac16cb6ff1" providerId="ADAL" clId="{B0FF9B06-6958-4013-BDBC-8D470D672B5C}" dt="2024-12-02T08:24:13.186" v="1156" actId="21"/>
          <ac:spMkLst>
            <pc:docMk/>
            <pc:sldMk cId="462669372" sldId="775"/>
            <ac:spMk id="12" creationId="{84E722AC-0BBF-4751-7FC2-7511B7721503}"/>
          </ac:spMkLst>
        </pc:spChg>
        <pc:picChg chg="del">
          <ac:chgData name="S Bytheway" userId="29b7b8d0-66fc-4a0f-9903-88ac16cb6ff1" providerId="ADAL" clId="{B0FF9B06-6958-4013-BDBC-8D470D672B5C}" dt="2024-12-02T07:59:00.139" v="78" actId="478"/>
          <ac:picMkLst>
            <pc:docMk/>
            <pc:sldMk cId="462669372" sldId="775"/>
            <ac:picMk id="3" creationId="{4160FB00-7CC4-3998-7E2C-F35F47478D32}"/>
          </ac:picMkLst>
        </pc:picChg>
        <pc:picChg chg="add mod">
          <ac:chgData name="S Bytheway" userId="29b7b8d0-66fc-4a0f-9903-88ac16cb6ff1" providerId="ADAL" clId="{B0FF9B06-6958-4013-BDBC-8D470D672B5C}" dt="2024-12-02T08:24:42.795" v="1163" actId="1076"/>
          <ac:picMkLst>
            <pc:docMk/>
            <pc:sldMk cId="462669372" sldId="775"/>
            <ac:picMk id="5" creationId="{C3EC2C46-D7E5-A771-90EC-D8FF54E2DED8}"/>
          </ac:picMkLst>
        </pc:picChg>
        <pc:picChg chg="mod">
          <ac:chgData name="S Bytheway" userId="29b7b8d0-66fc-4a0f-9903-88ac16cb6ff1" providerId="ADAL" clId="{B0FF9B06-6958-4013-BDBC-8D470D672B5C}" dt="2024-12-02T08:24:39.057" v="1161" actId="1076"/>
          <ac:picMkLst>
            <pc:docMk/>
            <pc:sldMk cId="462669372" sldId="775"/>
            <ac:picMk id="13" creationId="{EE597F09-33AC-8FDC-6397-7F1937B27EDC}"/>
          </ac:picMkLst>
        </pc:picChg>
        <pc:picChg chg="mod">
          <ac:chgData name="S Bytheway" userId="29b7b8d0-66fc-4a0f-9903-88ac16cb6ff1" providerId="ADAL" clId="{B0FF9B06-6958-4013-BDBC-8D470D672B5C}" dt="2024-12-02T08:24:04.365" v="1155" actId="1076"/>
          <ac:picMkLst>
            <pc:docMk/>
            <pc:sldMk cId="462669372" sldId="775"/>
            <ac:picMk id="14" creationId="{8D155D81-2AD5-77FF-92E0-DED3DF3ABA6B}"/>
          </ac:picMkLst>
        </pc:picChg>
        <pc:picChg chg="mod">
          <ac:chgData name="S Bytheway" userId="29b7b8d0-66fc-4a0f-9903-88ac16cb6ff1" providerId="ADAL" clId="{B0FF9B06-6958-4013-BDBC-8D470D672B5C}" dt="2024-12-02T08:24:41.157" v="1162" actId="1076"/>
          <ac:picMkLst>
            <pc:docMk/>
            <pc:sldMk cId="462669372" sldId="775"/>
            <ac:picMk id="15" creationId="{81846057-CDC0-A482-4A67-F82C0E61B3BD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094B7D-090B-4DA4-9A75-27973077C15F}" type="datetimeFigureOut">
              <a:t>12/2/2024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38F3E4-EAC0-42B8-A3A0-D0F1C603566E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043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38F3E4-EAC0-42B8-A3A0-D0F1C603566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20141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38F3E4-EAC0-42B8-A3A0-D0F1C603566E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97363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75599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0090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50614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19489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66037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50091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77919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98853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15527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91463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624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9B58E5-8281-4B36-8B58-1B895D37686D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95485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5" r:id="rId1"/>
    <p:sldLayoutId id="2147483766" r:id="rId2"/>
    <p:sldLayoutId id="2147483767" r:id="rId3"/>
    <p:sldLayoutId id="2147483768" r:id="rId4"/>
    <p:sldLayoutId id="2147483769" r:id="rId5"/>
    <p:sldLayoutId id="2147483770" r:id="rId6"/>
    <p:sldLayoutId id="2147483771" r:id="rId7"/>
    <p:sldLayoutId id="2147483772" r:id="rId8"/>
    <p:sldLayoutId id="2147483773" r:id="rId9"/>
    <p:sldLayoutId id="2147483774" r:id="rId10"/>
    <p:sldLayoutId id="214748377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dAPZhSyTw_k?feature=oembed" TargetMode="Externa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7" Type="http://schemas.openxmlformats.org/officeDocument/2006/relationships/image" Target="../media/image10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ymp_sO6MuCI?feature=oembed" TargetMode="Externa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 rot="5400000">
            <a:off x="5619947" y="-5643714"/>
            <a:ext cx="952107" cy="1219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24547E9-8FE1-E790-7759-AF4DAE7FDE58}"/>
              </a:ext>
            </a:extLst>
          </p:cNvPr>
          <p:cNvSpPr txBox="1"/>
          <p:nvPr/>
        </p:nvSpPr>
        <p:spPr>
          <a:xfrm>
            <a:off x="1477707" y="1852803"/>
            <a:ext cx="9236585" cy="193899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Career of the Week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b="1" dirty="0">
                <a:solidFill>
                  <a:srgbClr val="4472C4"/>
                </a:solidFill>
                <a:latin typeface="Calibri Light"/>
              </a:rPr>
              <a:t>Tax Expert</a:t>
            </a:r>
            <a:endParaRPr kumimoji="0" lang="en-GB" sz="4000" b="1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 Ligh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000" b="1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 Light"/>
              <a:ea typeface="+mn-ea"/>
              <a:cs typeface="+mn-cs"/>
            </a:endParaRPr>
          </a:p>
        </p:txBody>
      </p:sp>
      <p:sp>
        <p:nvSpPr>
          <p:cNvPr id="2" name="Title 12">
            <a:extLst>
              <a:ext uri="{FF2B5EF4-FFF2-40B4-BE49-F238E27FC236}">
                <a16:creationId xmlns:a16="http://schemas.microsoft.com/office/drawing/2014/main" id="{8407D9E1-3BA7-33A1-277B-9C535197D91A}"/>
              </a:ext>
            </a:extLst>
          </p:cNvPr>
          <p:cNvSpPr txBox="1">
            <a:spLocks/>
          </p:cNvSpPr>
          <p:nvPr/>
        </p:nvSpPr>
        <p:spPr>
          <a:xfrm>
            <a:off x="0" y="56050"/>
            <a:ext cx="7895063" cy="76160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>
                <a:solidFill>
                  <a:schemeClr val="bg1"/>
                </a:solidFill>
              </a:rPr>
              <a:t>Careers in Finance &amp; Accounting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E0D79C3-D718-B76F-878F-6324817D70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7299" y="1115150"/>
            <a:ext cx="1274701" cy="120533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7870181-297A-F7CA-9D11-22A07A76E0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4459" y="4072992"/>
            <a:ext cx="3707610" cy="204650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2E42468-6E40-9330-914F-F566736F2B0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13806" y="3958169"/>
            <a:ext cx="3496127" cy="200539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AD81C42-E64F-A3E7-A96B-5E6305A766E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60107" y="3958169"/>
            <a:ext cx="2802263" cy="2046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84949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01D0AF59-99C3-4251-AB9A-C966C6AD44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1855405F-37A2-4869-9154-F8BE3BECE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83E22B3-FF02-1EC8-313D-B04235290C04}"/>
              </a:ext>
            </a:extLst>
          </p:cNvPr>
          <p:cNvSpPr txBox="1"/>
          <p:nvPr/>
        </p:nvSpPr>
        <p:spPr>
          <a:xfrm>
            <a:off x="5412061" y="1647595"/>
            <a:ext cx="54145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What are the benefits?</a:t>
            </a:r>
          </a:p>
        </p:txBody>
      </p:sp>
      <p:pic>
        <p:nvPicPr>
          <p:cNvPr id="2" name="Picture 2" descr="Chart, timeline">
            <a:extLst>
              <a:ext uri="{FF2B5EF4-FFF2-40B4-BE49-F238E27FC236}">
                <a16:creationId xmlns:a16="http://schemas.microsoft.com/office/drawing/2014/main" id="{0F95B29C-9147-588C-D2A1-B25B901AE3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7012" y="494065"/>
            <a:ext cx="4899803" cy="589788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D18CE37-C702-BDC3-89F2-045CAD45D3C4}"/>
              </a:ext>
            </a:extLst>
          </p:cNvPr>
          <p:cNvSpPr txBox="1"/>
          <p:nvPr/>
        </p:nvSpPr>
        <p:spPr>
          <a:xfrm>
            <a:off x="5447415" y="537543"/>
            <a:ext cx="5904526" cy="10772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dirty="0">
                <a:cs typeface="Arial"/>
              </a:rPr>
              <a:t>A tax advisor or tax expert is a person with advanced training and knowledge of tax law. The services of a tax advisor are usually retained in order to minimise taxation while remaining compliant with the law in complicated financial situations.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2FFF904-C945-123B-E505-2F8D0DA75FF8}"/>
              </a:ext>
            </a:extLst>
          </p:cNvPr>
          <p:cNvSpPr txBox="1"/>
          <p:nvPr/>
        </p:nvSpPr>
        <p:spPr>
          <a:xfrm>
            <a:off x="5412061" y="2045981"/>
            <a:ext cx="617283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Varied Work.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Responsibility.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Working with diverse clients and companies.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Mentally stimulating, numbers, logic, and problem solving!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Great remuneration and salary.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Growing career area.</a:t>
            </a:r>
          </a:p>
        </p:txBody>
      </p:sp>
      <p:pic>
        <p:nvPicPr>
          <p:cNvPr id="13" name="Online Media 12" title="Step straight out of college and into a career in tax">
            <a:hlinkClick r:id="" action="ppaction://media"/>
            <a:extLst>
              <a:ext uri="{FF2B5EF4-FFF2-40B4-BE49-F238E27FC236}">
                <a16:creationId xmlns:a16="http://schemas.microsoft.com/office/drawing/2014/main" id="{38A5759F-32B9-3274-59A6-BF6841EFB106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5653668" y="4172694"/>
            <a:ext cx="3451724" cy="195022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28A0F7D2-EE4E-B0D9-E1FE-4D4C3F8F6BBF}"/>
              </a:ext>
            </a:extLst>
          </p:cNvPr>
          <p:cNvSpPr txBox="1"/>
          <p:nvPr/>
        </p:nvSpPr>
        <p:spPr>
          <a:xfrm>
            <a:off x="5609063" y="3724507"/>
            <a:ext cx="18511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One Route…..</a:t>
            </a:r>
          </a:p>
        </p:txBody>
      </p:sp>
    </p:spTree>
    <p:extLst>
      <p:ext uri="{BB962C8B-B14F-4D97-AF65-F5344CB8AC3E}">
        <p14:creationId xmlns:p14="http://schemas.microsoft.com/office/powerpoint/2010/main" val="2280617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C048575-F4A5-2300-B01D-C52D6259BB9A}"/>
              </a:ext>
            </a:extLst>
          </p:cNvPr>
          <p:cNvSpPr/>
          <p:nvPr/>
        </p:nvSpPr>
        <p:spPr>
          <a:xfrm rot="5400000">
            <a:off x="5619946" y="-5619946"/>
            <a:ext cx="952107" cy="1219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39297" y="97553"/>
            <a:ext cx="117993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bg1"/>
                </a:solidFill>
              </a:rPr>
              <a:t>Careers in Finance &amp; Tax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4E722AC-0BBF-4751-7FC2-7511B7721503}"/>
              </a:ext>
            </a:extLst>
          </p:cNvPr>
          <p:cNvSpPr txBox="1"/>
          <p:nvPr/>
        </p:nvSpPr>
        <p:spPr>
          <a:xfrm>
            <a:off x="6038965" y="1014397"/>
            <a:ext cx="58147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Watch &amp; Discuss </a:t>
            </a:r>
          </a:p>
        </p:txBody>
      </p:sp>
      <p:pic>
        <p:nvPicPr>
          <p:cNvPr id="13" name="Picture 2" descr="Thumbs Up No Background">
            <a:extLst>
              <a:ext uri="{FF2B5EF4-FFF2-40B4-BE49-F238E27FC236}">
                <a16:creationId xmlns:a16="http://schemas.microsoft.com/office/drawing/2014/main" id="{EE597F09-33AC-8FDC-6397-7F1937B27E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6313" y="5973998"/>
            <a:ext cx="823487" cy="823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D155D81-2AD5-77FF-92E0-DED3DF3ABA6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73709" y="5843603"/>
            <a:ext cx="1026938" cy="823488"/>
          </a:xfrm>
          <a:prstGeom prst="rect">
            <a:avLst/>
          </a:prstGeom>
        </p:spPr>
      </p:pic>
      <p:pic>
        <p:nvPicPr>
          <p:cNvPr id="15" name="Picture 4" descr="Thumbs down emoji clipart. Free download transparent .PNG | Creazilla">
            <a:extLst>
              <a:ext uri="{FF2B5EF4-FFF2-40B4-BE49-F238E27FC236}">
                <a16:creationId xmlns:a16="http://schemas.microsoft.com/office/drawing/2014/main" id="{81846057-CDC0-A482-4A67-F82C0E61B3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41098" y="6012284"/>
            <a:ext cx="785202" cy="785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nline Media 8" title="A Career in Tax">
            <a:hlinkClick r:id="" action="ppaction://media"/>
            <a:extLst>
              <a:ext uri="{FF2B5EF4-FFF2-40B4-BE49-F238E27FC236}">
                <a16:creationId xmlns:a16="http://schemas.microsoft.com/office/drawing/2014/main" id="{C3EC2C46-D7E5-A771-90EC-D8FF54E2DED8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7"/>
          <a:stretch>
            <a:fillRect/>
          </a:stretch>
        </p:blipFill>
        <p:spPr>
          <a:xfrm>
            <a:off x="6773365" y="1672780"/>
            <a:ext cx="4345979" cy="245547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428E0CB-8A86-9E66-F05D-507D355352FA}"/>
              </a:ext>
            </a:extLst>
          </p:cNvPr>
          <p:cNvSpPr txBox="1"/>
          <p:nvPr/>
        </p:nvSpPr>
        <p:spPr>
          <a:xfrm>
            <a:off x="725802" y="1924367"/>
            <a:ext cx="51221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/>
              <a:t>Are you…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C7767D6-92BB-DB97-CFEB-902116A6AF98}"/>
              </a:ext>
            </a:extLst>
          </p:cNvPr>
          <p:cNvSpPr txBox="1"/>
          <p:nvPr/>
        </p:nvSpPr>
        <p:spPr>
          <a:xfrm>
            <a:off x="736467" y="2399859"/>
            <a:ext cx="476108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Methodical?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Organised?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 good record keeper?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 creative problem solver?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Love maths and numbers?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Do like working with others?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Have empathy and understanding?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Being a good team builder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20CF118-9014-348D-AA7D-B709326501AB}"/>
              </a:ext>
            </a:extLst>
          </p:cNvPr>
          <p:cNvSpPr txBox="1"/>
          <p:nvPr/>
        </p:nvSpPr>
        <p:spPr>
          <a:xfrm>
            <a:off x="6926565" y="4308057"/>
            <a:ext cx="434776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b="1" dirty="0"/>
              <a:t>What do you think to this career?</a:t>
            </a:r>
          </a:p>
          <a:p>
            <a:endParaRPr lang="en-GB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b="1" dirty="0"/>
              <a:t>Do You Like it, Love it or Not Like it?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b="1" dirty="0"/>
              <a:t>Give reasons why?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62669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F2CEFD9DCFF9D48AC00BF1F09E77AC1" ma:contentTypeVersion="17" ma:contentTypeDescription="Create a new document." ma:contentTypeScope="" ma:versionID="31368feb86bcf428061dea64282b810b">
  <xsd:schema xmlns:xsd="http://www.w3.org/2001/XMLSchema" xmlns:xs="http://www.w3.org/2001/XMLSchema" xmlns:p="http://schemas.microsoft.com/office/2006/metadata/properties" xmlns:ns2="8f915fe7-b4c2-48f4-b98f-cb5ed08bf7c2" xmlns:ns3="5f05f450-3675-4dbf-b3ff-a073c96c80a5" targetNamespace="http://schemas.microsoft.com/office/2006/metadata/properties" ma:root="true" ma:fieldsID="90d92e2da51d9be9c4ac6048601ed233" ns2:_="" ns3:_="">
    <xsd:import namespace="8f915fe7-b4c2-48f4-b98f-cb5ed08bf7c2"/>
    <xsd:import namespace="5f05f450-3675-4dbf-b3ff-a073c96c80a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915fe7-b4c2-48f4-b98f-cb5ed08bf7c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4d826bf7-9e5f-4e2b-be30-8af44705de9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f05f450-3675-4dbf-b3ff-a073c96c80a5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6b31c0f6-baa5-4333-824c-2272963e2020}" ma:internalName="TaxCatchAll" ma:showField="CatchAllData" ma:web="5f05f450-3675-4dbf-b3ff-a073c96c80a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f915fe7-b4c2-48f4-b98f-cb5ed08bf7c2">
      <Terms xmlns="http://schemas.microsoft.com/office/infopath/2007/PartnerControls"/>
    </lcf76f155ced4ddcb4097134ff3c332f>
    <TaxCatchAll xmlns="5f05f450-3675-4dbf-b3ff-a073c96c80a5" xsi:nil="true"/>
  </documentManagement>
</p:properties>
</file>

<file path=customXml/itemProps1.xml><?xml version="1.0" encoding="utf-8"?>
<ds:datastoreItem xmlns:ds="http://schemas.openxmlformats.org/officeDocument/2006/customXml" ds:itemID="{0E6E2B03-471F-49B0-BDA4-75603575AF1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f915fe7-b4c2-48f4-b98f-cb5ed08bf7c2"/>
    <ds:schemaRef ds:uri="5f05f450-3675-4dbf-b3ff-a073c96c80a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7AD66FC-7B79-45B6-B95E-36C351E3513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13CAD8C-F883-4306-9183-83A54CB47D3E}">
  <ds:schemaRefs>
    <ds:schemaRef ds:uri="http://schemas.microsoft.com/office/infopath/2007/PartnerControls"/>
    <ds:schemaRef ds:uri="http://purl.org/dc/elements/1.1/"/>
    <ds:schemaRef ds:uri="http://schemas.microsoft.com/office/2006/metadata/properties"/>
    <ds:schemaRef ds:uri="88bc13ec-fdbf-41cc-8767-012b757b2b13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www.w3.org/XML/1998/namespace"/>
    <ds:schemaRef ds:uri="http://purl.org/dc/dcmitype/"/>
    <ds:schemaRef ds:uri="8f915fe7-b4c2-48f4-b98f-cb5ed08bf7c2"/>
    <ds:schemaRef ds:uri="5f05f450-3675-4dbf-b3ff-a073c96c80a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774</TotalTime>
  <Words>166</Words>
  <Application>Microsoft Office PowerPoint</Application>
  <PresentationFormat>Widescreen</PresentationFormat>
  <Paragraphs>30</Paragraphs>
  <Slides>3</Slides>
  <Notes>2</Notes>
  <HiddenSlides>0</HiddenSlides>
  <MMClips>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admlocal</dc:creator>
  <cp:lastModifiedBy>S Bytheway</cp:lastModifiedBy>
  <cp:revision>67</cp:revision>
  <dcterms:created xsi:type="dcterms:W3CDTF">2022-04-22T12:25:31Z</dcterms:created>
  <dcterms:modified xsi:type="dcterms:W3CDTF">2024-12-02T08:27:32Z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0x010100035973E4435A7045866724FFC8E8AAF2</vt:lpwstr>
  </property>
  <property fmtid="{D5CDD505-2E9C-101B-9397-08002B2CF9AE}" pid="3" name="xd_Signature">
    <vt:bool>false</vt:bool>
  </property>
  <property fmtid="{D5CDD505-2E9C-101B-9397-08002B2CF9AE}" pid="4" name="xd_ProgID">
    <vt:lpwstr/>
  </property>
  <property fmtid="{D5CDD505-2E9C-101B-9397-08002B2CF9AE}" pid="5" name="ComplianceAssetId">
    <vt:lpwstr/>
  </property>
  <property fmtid="{D5CDD505-2E9C-101B-9397-08002B2CF9AE}" pid="6" name="TemplateUrl">
    <vt:lpwstr/>
  </property>
  <property fmtid="{D5CDD505-2E9C-101B-9397-08002B2CF9AE}" pid="7" name="_ExtendedDescription">
    <vt:lpwstr/>
  </property>
  <property fmtid="{D5CDD505-2E9C-101B-9397-08002B2CF9AE}" pid="8" name="TriggerFlowInfo">
    <vt:lpwstr/>
  </property>
  <property fmtid="{D5CDD505-2E9C-101B-9397-08002B2CF9AE}" pid="9" name="MediaServiceImageTags">
    <vt:lpwstr/>
  </property>
</Properties>
</file>