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273" r:id="rId6"/>
    <p:sldId id="773"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FB3AB1-4782-49F3-A3A3-C90CF4ECCD5D}" v="7" dt="2024-09-06T11:39:49.3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2" autoAdjust="0"/>
  </p:normalViewPr>
  <p:slideViewPr>
    <p:cSldViewPr snapToGrid="0">
      <p:cViewPr varScale="1">
        <p:scale>
          <a:sx n="47" d="100"/>
          <a:sy n="47" d="100"/>
        </p:scale>
        <p:origin x="676" y="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41FB3AB1-4782-49F3-A3A3-C90CF4ECCD5D}"/>
    <pc:docChg chg="undo custSel modSld">
      <pc:chgData name="S Bytheway" userId="29b7b8d0-66fc-4a0f-9903-88ac16cb6ff1" providerId="ADAL" clId="{41FB3AB1-4782-49F3-A3A3-C90CF4ECCD5D}" dt="2024-09-06T11:39:59.313" v="592" actId="1076"/>
      <pc:docMkLst>
        <pc:docMk/>
      </pc:docMkLst>
      <pc:sldChg chg="addSp delSp modSp mod modNotesTx">
        <pc:chgData name="S Bytheway" userId="29b7b8d0-66fc-4a0f-9903-88ac16cb6ff1" providerId="ADAL" clId="{41FB3AB1-4782-49F3-A3A3-C90CF4ECCD5D}" dt="2024-09-06T11:35:55.897" v="415" actId="20577"/>
        <pc:sldMkLst>
          <pc:docMk/>
          <pc:sldMk cId="3365480886" sldId="273"/>
        </pc:sldMkLst>
        <pc:spChg chg="add mod">
          <ac:chgData name="S Bytheway" userId="29b7b8d0-66fc-4a0f-9903-88ac16cb6ff1" providerId="ADAL" clId="{41FB3AB1-4782-49F3-A3A3-C90CF4ECCD5D}" dt="2024-09-06T11:35:55.897" v="415" actId="20577"/>
          <ac:spMkLst>
            <pc:docMk/>
            <pc:sldMk cId="3365480886" sldId="273"/>
            <ac:spMk id="5" creationId="{AE7E1F07-12E9-112A-F972-F2E3137E5012}"/>
          </ac:spMkLst>
        </pc:spChg>
        <pc:spChg chg="del">
          <ac:chgData name="S Bytheway" userId="29b7b8d0-66fc-4a0f-9903-88ac16cb6ff1" providerId="ADAL" clId="{41FB3AB1-4782-49F3-A3A3-C90CF4ECCD5D}" dt="2024-09-06T11:27:53.215" v="75" actId="478"/>
          <ac:spMkLst>
            <pc:docMk/>
            <pc:sldMk cId="3365480886" sldId="273"/>
            <ac:spMk id="18" creationId="{CAFD04F9-A4E6-FF10-4969-ABBE604F3BA6}"/>
          </ac:spMkLst>
        </pc:spChg>
        <pc:spChg chg="del">
          <ac:chgData name="S Bytheway" userId="29b7b8d0-66fc-4a0f-9903-88ac16cb6ff1" providerId="ADAL" clId="{41FB3AB1-4782-49F3-A3A3-C90CF4ECCD5D}" dt="2024-09-06T11:27:54.825" v="76" actId="478"/>
          <ac:spMkLst>
            <pc:docMk/>
            <pc:sldMk cId="3365480886" sldId="273"/>
            <ac:spMk id="19" creationId="{C7937B70-2A51-9AA3-A758-0695755B3F5A}"/>
          </ac:spMkLst>
        </pc:spChg>
        <pc:spChg chg="del">
          <ac:chgData name="S Bytheway" userId="29b7b8d0-66fc-4a0f-9903-88ac16cb6ff1" providerId="ADAL" clId="{41FB3AB1-4782-49F3-A3A3-C90CF4ECCD5D}" dt="2024-09-06T11:27:57.950" v="80" actId="478"/>
          <ac:spMkLst>
            <pc:docMk/>
            <pc:sldMk cId="3365480886" sldId="273"/>
            <ac:spMk id="23" creationId="{9F891E9B-57B9-0DFC-6A3F-817EB0CF824A}"/>
          </ac:spMkLst>
        </pc:spChg>
        <pc:picChg chg="del mod">
          <ac:chgData name="S Bytheway" userId="29b7b8d0-66fc-4a0f-9903-88ac16cb6ff1" providerId="ADAL" clId="{41FB3AB1-4782-49F3-A3A3-C90CF4ECCD5D}" dt="2024-09-06T11:27:51.167" v="74" actId="478"/>
          <ac:picMkLst>
            <pc:docMk/>
            <pc:sldMk cId="3365480886" sldId="273"/>
            <ac:picMk id="3" creationId="{7062FC28-8B72-920B-50BB-96E80041CEDA}"/>
          </ac:picMkLst>
        </pc:picChg>
        <pc:picChg chg="add mod">
          <ac:chgData name="S Bytheway" userId="29b7b8d0-66fc-4a0f-9903-88ac16cb6ff1" providerId="ADAL" clId="{41FB3AB1-4782-49F3-A3A3-C90CF4ECCD5D}" dt="2024-09-06T11:28:25.250" v="117" actId="14100"/>
          <ac:picMkLst>
            <pc:docMk/>
            <pc:sldMk cId="3365480886" sldId="273"/>
            <ac:picMk id="4" creationId="{CD8FE13A-C166-9615-BD00-58C3C141C1E2}"/>
          </ac:picMkLst>
        </pc:picChg>
        <pc:picChg chg="del mod">
          <ac:chgData name="S Bytheway" userId="29b7b8d0-66fc-4a0f-9903-88ac16cb6ff1" providerId="ADAL" clId="{41FB3AB1-4782-49F3-A3A3-C90CF4ECCD5D}" dt="2024-09-06T11:27:55.453" v="78" actId="478"/>
          <ac:picMkLst>
            <pc:docMk/>
            <pc:sldMk cId="3365480886" sldId="273"/>
            <ac:picMk id="7" creationId="{A3561F65-F003-0966-0AA7-B2B7131D1FF6}"/>
          </ac:picMkLst>
        </pc:picChg>
        <pc:picChg chg="del">
          <ac:chgData name="S Bytheway" userId="29b7b8d0-66fc-4a0f-9903-88ac16cb6ff1" providerId="ADAL" clId="{41FB3AB1-4782-49F3-A3A3-C90CF4ECCD5D}" dt="2024-09-06T11:27:56.190" v="79" actId="478"/>
          <ac:picMkLst>
            <pc:docMk/>
            <pc:sldMk cId="3365480886" sldId="273"/>
            <ac:picMk id="21" creationId="{0EF4D73B-12FF-85F0-8AC7-51A1FB078722}"/>
          </ac:picMkLst>
        </pc:picChg>
      </pc:sldChg>
      <pc:sldChg chg="addSp modSp mod modNotesTx">
        <pc:chgData name="S Bytheway" userId="29b7b8d0-66fc-4a0f-9903-88ac16cb6ff1" providerId="ADAL" clId="{41FB3AB1-4782-49F3-A3A3-C90CF4ECCD5D}" dt="2024-09-06T11:39:45.449" v="589" actId="1076"/>
        <pc:sldMkLst>
          <pc:docMk/>
          <pc:sldMk cId="1898494914" sldId="769"/>
        </pc:sldMkLst>
        <pc:spChg chg="mod">
          <ac:chgData name="S Bytheway" userId="29b7b8d0-66fc-4a0f-9903-88ac16cb6ff1" providerId="ADAL" clId="{41FB3AB1-4782-49F3-A3A3-C90CF4ECCD5D}" dt="2024-09-06T11:39:41.260" v="588" actId="1076"/>
          <ac:spMkLst>
            <pc:docMk/>
            <pc:sldMk cId="1898494914" sldId="769"/>
            <ac:spMk id="6" creationId="{924547E9-8FE1-E790-7759-AF4DAE7FDE58}"/>
          </ac:spMkLst>
        </pc:spChg>
        <pc:spChg chg="add mod">
          <ac:chgData name="S Bytheway" userId="29b7b8d0-66fc-4a0f-9903-88ac16cb6ff1" providerId="ADAL" clId="{41FB3AB1-4782-49F3-A3A3-C90CF4ECCD5D}" dt="2024-09-06T11:39:24.690" v="586" actId="1076"/>
          <ac:spMkLst>
            <pc:docMk/>
            <pc:sldMk cId="1898494914" sldId="769"/>
            <ac:spMk id="7" creationId="{E063E4FA-4BE9-5046-576B-7BC776801880}"/>
          </ac:spMkLst>
        </pc:spChg>
        <pc:picChg chg="add mod">
          <ac:chgData name="S Bytheway" userId="29b7b8d0-66fc-4a0f-9903-88ac16cb6ff1" providerId="ADAL" clId="{41FB3AB1-4782-49F3-A3A3-C90CF4ECCD5D}" dt="2024-09-06T11:39:25.978" v="587" actId="1076"/>
          <ac:picMkLst>
            <pc:docMk/>
            <pc:sldMk cId="1898494914" sldId="769"/>
            <ac:picMk id="3" creationId="{56B9AC34-D2DA-C621-FA11-F7AE63AFB085}"/>
          </ac:picMkLst>
        </pc:picChg>
        <pc:picChg chg="mod">
          <ac:chgData name="S Bytheway" userId="29b7b8d0-66fc-4a0f-9903-88ac16cb6ff1" providerId="ADAL" clId="{41FB3AB1-4782-49F3-A3A3-C90CF4ECCD5D}" dt="2024-09-06T11:39:45.449" v="589" actId="1076"/>
          <ac:picMkLst>
            <pc:docMk/>
            <pc:sldMk cId="1898494914" sldId="769"/>
            <ac:picMk id="5" creationId="{00000000-0000-0000-0000-000000000000}"/>
          </ac:picMkLst>
        </pc:picChg>
      </pc:sldChg>
      <pc:sldChg chg="addSp delSp modSp mod modAnim modNotesTx">
        <pc:chgData name="S Bytheway" userId="29b7b8d0-66fc-4a0f-9903-88ac16cb6ff1" providerId="ADAL" clId="{41FB3AB1-4782-49F3-A3A3-C90CF4ECCD5D}" dt="2024-09-06T11:39:59.313" v="592" actId="1076"/>
        <pc:sldMkLst>
          <pc:docMk/>
          <pc:sldMk cId="439471000" sldId="773"/>
        </pc:sldMkLst>
        <pc:spChg chg="mod">
          <ac:chgData name="S Bytheway" userId="29b7b8d0-66fc-4a0f-9903-88ac16cb6ff1" providerId="ADAL" clId="{41FB3AB1-4782-49F3-A3A3-C90CF4ECCD5D}" dt="2024-09-06T11:28:09.540" v="114" actId="20577"/>
          <ac:spMkLst>
            <pc:docMk/>
            <pc:sldMk cId="439471000" sldId="773"/>
            <ac:spMk id="3" creationId="{00000000-0000-0000-0000-000000000000}"/>
          </ac:spMkLst>
        </pc:spChg>
        <pc:spChg chg="add del mod">
          <ac:chgData name="S Bytheway" userId="29b7b8d0-66fc-4a0f-9903-88ac16cb6ff1" providerId="ADAL" clId="{41FB3AB1-4782-49F3-A3A3-C90CF4ECCD5D}" dt="2024-09-06T11:38:40.493" v="575"/>
          <ac:spMkLst>
            <pc:docMk/>
            <pc:sldMk cId="439471000" sldId="773"/>
            <ac:spMk id="5" creationId="{CDD79B55-6807-D770-09FD-5BD82251F01C}"/>
          </ac:spMkLst>
        </pc:spChg>
        <pc:spChg chg="mod">
          <ac:chgData name="S Bytheway" userId="29b7b8d0-66fc-4a0f-9903-88ac16cb6ff1" providerId="ADAL" clId="{41FB3AB1-4782-49F3-A3A3-C90CF4ECCD5D}" dt="2024-09-06T11:37:51.959" v="422" actId="1076"/>
          <ac:spMkLst>
            <pc:docMk/>
            <pc:sldMk cId="439471000" sldId="773"/>
            <ac:spMk id="9" creationId="{95CE51DB-F4A6-96F2-4B44-A8DD97F7926E}"/>
          </ac:spMkLst>
        </pc:spChg>
        <pc:picChg chg="del">
          <ac:chgData name="S Bytheway" userId="29b7b8d0-66fc-4a0f-9903-88ac16cb6ff1" providerId="ADAL" clId="{41FB3AB1-4782-49F3-A3A3-C90CF4ECCD5D}" dt="2024-09-06T11:28:02.049" v="82" actId="478"/>
          <ac:picMkLst>
            <pc:docMk/>
            <pc:sldMk cId="439471000" sldId="773"/>
            <ac:picMk id="2" creationId="{2056D4F7-1BD6-C918-DA17-0831B01C23EC}"/>
          </ac:picMkLst>
        </pc:picChg>
        <pc:picChg chg="mod">
          <ac:chgData name="S Bytheway" userId="29b7b8d0-66fc-4a0f-9903-88ac16cb6ff1" providerId="ADAL" clId="{41FB3AB1-4782-49F3-A3A3-C90CF4ECCD5D}" dt="2024-09-06T11:37:55.622" v="425" actId="1076"/>
          <ac:picMkLst>
            <pc:docMk/>
            <pc:sldMk cId="439471000" sldId="773"/>
            <ac:picMk id="6" creationId="{6C412DED-84C9-A7B0-BD1B-7BC2E2DCBF55}"/>
          </ac:picMkLst>
        </pc:picChg>
        <pc:picChg chg="mod">
          <ac:chgData name="S Bytheway" userId="29b7b8d0-66fc-4a0f-9903-88ac16cb6ff1" providerId="ADAL" clId="{41FB3AB1-4782-49F3-A3A3-C90CF4ECCD5D}" dt="2024-09-06T11:37:54.413" v="424" actId="1076"/>
          <ac:picMkLst>
            <pc:docMk/>
            <pc:sldMk cId="439471000" sldId="773"/>
            <ac:picMk id="8" creationId="{2A78B015-A5C5-51E3-7DC7-E346CEF17CEA}"/>
          </ac:picMkLst>
        </pc:picChg>
        <pc:picChg chg="add mod">
          <ac:chgData name="S Bytheway" userId="29b7b8d0-66fc-4a0f-9903-88ac16cb6ff1" providerId="ADAL" clId="{41FB3AB1-4782-49F3-A3A3-C90CF4ECCD5D}" dt="2024-09-06T11:37:49.994" v="421" actId="1076"/>
          <ac:picMkLst>
            <pc:docMk/>
            <pc:sldMk cId="439471000" sldId="773"/>
            <ac:picMk id="10" creationId="{D3DCD6C0-627C-1E24-B36D-A15E99DA07E5}"/>
          </ac:picMkLst>
        </pc:picChg>
        <pc:picChg chg="add mod">
          <ac:chgData name="S Bytheway" userId="29b7b8d0-66fc-4a0f-9903-88ac16cb6ff1" providerId="ADAL" clId="{41FB3AB1-4782-49F3-A3A3-C90CF4ECCD5D}" dt="2024-09-06T11:39:59.313" v="592" actId="1076"/>
          <ac:picMkLst>
            <pc:docMk/>
            <pc:sldMk cId="439471000" sldId="773"/>
            <ac:picMk id="12" creationId="{7B7DE826-F621-3FA8-84E4-56C578554410}"/>
          </ac:picMkLst>
        </pc:picChg>
        <pc:picChg chg="mod">
          <ac:chgData name="S Bytheway" userId="29b7b8d0-66fc-4a0f-9903-88ac16cb6ff1" providerId="ADAL" clId="{41FB3AB1-4782-49F3-A3A3-C90CF4ECCD5D}" dt="2024-09-06T11:37:53.076" v="423" actId="1076"/>
          <ac:picMkLst>
            <pc:docMk/>
            <pc:sldMk cId="439471000" sldId="773"/>
            <ac:picMk id="16" creationId="{8A68025E-6C6C-745C-F51A-30F756E53FF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9/6/2024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codingweek.org/"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youtu.be/Fkd9TWUtFm0"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codingweek.org/"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Home - National Coding Week</a:t>
            </a:r>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3187343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983943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Lets hear from a 12 year old app developer: </a:t>
            </a:r>
            <a:r>
              <a:rPr lang="en-GB" sz="1200" dirty="0">
                <a:ea typeface="+mn-lt"/>
                <a:cs typeface="+mn-lt"/>
                <a:hlinkClick r:id="rId3"/>
              </a:rPr>
              <a:t>https://youtu.be/Fkd9TWUtFm0</a:t>
            </a:r>
            <a:endParaRPr lang="en-GB" sz="1200" dirty="0">
              <a:ea typeface="+mn-lt"/>
              <a:cs typeface="+mn-lt"/>
            </a:endParaRPr>
          </a:p>
          <a:p>
            <a:endParaRPr lang="en-GB" dirty="0"/>
          </a:p>
          <a:p>
            <a:r>
              <a:rPr lang="en-GB" dirty="0"/>
              <a:t>More information on coding will be communicated by class charts if you’re interested in pursuing this type of career.</a:t>
            </a:r>
          </a:p>
          <a:p>
            <a:endParaRPr lang="en-GB" dirty="0"/>
          </a:p>
          <a:p>
            <a:r>
              <a:rPr lang="en-GB" dirty="0">
                <a:hlinkClick r:id="rId4"/>
              </a:rPr>
              <a:t>Home - National Coding Week</a:t>
            </a:r>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1612952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06/09/2024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06/09/2024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notesSlide" Target="../notesSlides/notesSlide3.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Fkd9TWUtFm0?feature=oembed" TargetMode="Externa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01491" y="1140678"/>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500543" y="2631874"/>
            <a:ext cx="802590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endParaRPr kumimoji="0" lang="en-US" i="0" u="none" strike="noStrike" kern="1200" cap="none" spc="0" normalizeH="0" baseline="0" noProof="0" dirty="0">
              <a:ln>
                <a:noFill/>
              </a:ln>
              <a:effectLst/>
              <a:uLnTx/>
              <a:uFillTx/>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sz="6000" b="1" dirty="0">
                <a:solidFill>
                  <a:srgbClr val="4472C4"/>
                </a:solidFill>
                <a:latin typeface="Calibri Light"/>
                <a:ea typeface="Calibri Light"/>
                <a:cs typeface="Calibri Light"/>
              </a:rPr>
              <a:t>App Developer</a:t>
            </a:r>
            <a:r>
              <a:rPr lang="en-GB" sz="6000" b="1" dirty="0">
                <a:solidFill>
                  <a:srgbClr val="4472C4"/>
                </a:solidFill>
                <a:latin typeface="Calibri Light"/>
                <a:ea typeface="Calibri Light"/>
                <a:cs typeface="Calibri Light"/>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6000" b="1" i="0" u="none" strike="noStrike" kern="1200" cap="none" spc="0" normalizeH="0" baseline="0" noProof="0" dirty="0">
                <a:ln>
                  <a:noFill/>
                </a:ln>
                <a:solidFill>
                  <a:srgbClr val="4472C4"/>
                </a:solidFill>
                <a:effectLst/>
                <a:uLnTx/>
                <a:uFillTx/>
                <a:latin typeface="Calibri Light"/>
                <a:ea typeface="Calibri Light"/>
                <a:cs typeface="Calibri Light"/>
              </a:rPr>
              <a:t>16.09.24</a:t>
            </a:r>
          </a:p>
        </p:txBody>
      </p:sp>
      <p:pic>
        <p:nvPicPr>
          <p:cNvPr id="3" name="Picture 2">
            <a:extLst>
              <a:ext uri="{FF2B5EF4-FFF2-40B4-BE49-F238E27FC236}">
                <a16:creationId xmlns:a16="http://schemas.microsoft.com/office/drawing/2014/main" id="{56B9AC34-D2DA-C621-FA11-F7AE63AFB085}"/>
              </a:ext>
            </a:extLst>
          </p:cNvPr>
          <p:cNvPicPr>
            <a:picLocks noChangeAspect="1"/>
          </p:cNvPicPr>
          <p:nvPr/>
        </p:nvPicPr>
        <p:blipFill>
          <a:blip r:embed="rId4"/>
          <a:stretch>
            <a:fillRect/>
          </a:stretch>
        </p:blipFill>
        <p:spPr>
          <a:xfrm>
            <a:off x="688553" y="2942713"/>
            <a:ext cx="3219654" cy="3125212"/>
          </a:xfrm>
          <a:prstGeom prst="rect">
            <a:avLst/>
          </a:prstGeom>
        </p:spPr>
      </p:pic>
      <p:sp>
        <p:nvSpPr>
          <p:cNvPr id="7" name="TextBox 6">
            <a:extLst>
              <a:ext uri="{FF2B5EF4-FFF2-40B4-BE49-F238E27FC236}">
                <a16:creationId xmlns:a16="http://schemas.microsoft.com/office/drawing/2014/main" id="{E063E4FA-4BE9-5046-576B-7BC776801880}"/>
              </a:ext>
            </a:extLst>
          </p:cNvPr>
          <p:cNvSpPr txBox="1"/>
          <p:nvPr/>
        </p:nvSpPr>
        <p:spPr>
          <a:xfrm>
            <a:off x="413489" y="2170209"/>
            <a:ext cx="3519011" cy="461665"/>
          </a:xfrm>
          <a:prstGeom prst="rect">
            <a:avLst/>
          </a:prstGeom>
          <a:noFill/>
        </p:spPr>
        <p:txBody>
          <a:bodyPr wrap="square" rtlCol="0">
            <a:spAutoFit/>
          </a:bodyPr>
          <a:lstStyle/>
          <a:p>
            <a:pPr algn="ctr"/>
            <a:r>
              <a:rPr lang="en-GB" sz="2400" dirty="0"/>
              <a:t>#nationalcodingweek</a:t>
            </a: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59C455-1A36-E5E7-46EF-D036CD3F1883}"/>
              </a:ext>
            </a:extLst>
          </p:cNvPr>
          <p:cNvSpPr txBox="1"/>
          <p:nvPr/>
        </p:nvSpPr>
        <p:spPr>
          <a:xfrm>
            <a:off x="-1" y="6420555"/>
            <a:ext cx="37394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Academy Careers Advisor – Mrs Jane</a:t>
            </a:r>
          </a:p>
        </p:txBody>
      </p:sp>
      <p:sp>
        <p:nvSpPr>
          <p:cNvPr id="9" name="TextBox 8">
            <a:extLst>
              <a:ext uri="{FF2B5EF4-FFF2-40B4-BE49-F238E27FC236}">
                <a16:creationId xmlns:a16="http://schemas.microsoft.com/office/drawing/2014/main" id="{3F3D5A06-09D5-89A7-9EA5-37F0FFEB6491}"/>
              </a:ext>
            </a:extLst>
          </p:cNvPr>
          <p:cNvSpPr txBox="1"/>
          <p:nvPr/>
        </p:nvSpPr>
        <p:spPr>
          <a:xfrm>
            <a:off x="8895521" y="1938130"/>
            <a:ext cx="1374913" cy="19050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7CC36721-9266-6009-FD88-04323DA31D75}"/>
              </a:ext>
            </a:extLst>
          </p:cNvPr>
          <p:cNvSpPr txBox="1"/>
          <p:nvPr/>
        </p:nvSpPr>
        <p:spPr>
          <a:xfrm>
            <a:off x="8912086" y="2037522"/>
            <a:ext cx="3230217" cy="47707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3" name="TextBox 12">
            <a:extLst>
              <a:ext uri="{FF2B5EF4-FFF2-40B4-BE49-F238E27FC236}">
                <a16:creationId xmlns:a16="http://schemas.microsoft.com/office/drawing/2014/main" id="{3A511B80-116C-991A-5F30-4C69D4AE668D}"/>
              </a:ext>
            </a:extLst>
          </p:cNvPr>
          <p:cNvSpPr txBox="1"/>
          <p:nvPr/>
        </p:nvSpPr>
        <p:spPr>
          <a:xfrm>
            <a:off x="8878956" y="1888434"/>
            <a:ext cx="2832652" cy="44560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5" name="TextBox 14">
            <a:extLst>
              <a:ext uri="{FF2B5EF4-FFF2-40B4-BE49-F238E27FC236}">
                <a16:creationId xmlns:a16="http://schemas.microsoft.com/office/drawing/2014/main" id="{8E1AAFA8-9899-FC91-731E-07DEF89A9671}"/>
              </a:ext>
            </a:extLst>
          </p:cNvPr>
          <p:cNvSpPr txBox="1"/>
          <p:nvPr/>
        </p:nvSpPr>
        <p:spPr>
          <a:xfrm>
            <a:off x="8961782" y="1987825"/>
            <a:ext cx="3081130" cy="46713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4" name="Picture 3" descr="A picture containing diagram&#10;&#10;Description automatically generated">
            <a:extLst>
              <a:ext uri="{FF2B5EF4-FFF2-40B4-BE49-F238E27FC236}">
                <a16:creationId xmlns:a16="http://schemas.microsoft.com/office/drawing/2014/main" id="{CD8FE13A-C166-9615-BD00-58C3C141C1E2}"/>
              </a:ext>
            </a:extLst>
          </p:cNvPr>
          <p:cNvPicPr>
            <a:picLocks noChangeAspect="1"/>
          </p:cNvPicPr>
          <p:nvPr/>
        </p:nvPicPr>
        <p:blipFill rotWithShape="1">
          <a:blip r:embed="rId3"/>
          <a:srcRect l="2410" t="-59" r="301" b="-151"/>
          <a:stretch/>
        </p:blipFill>
        <p:spPr>
          <a:xfrm>
            <a:off x="-2" y="-3773"/>
            <a:ext cx="6096001" cy="6861773"/>
          </a:xfrm>
          <a:prstGeom prst="rect">
            <a:avLst/>
          </a:prstGeom>
        </p:spPr>
      </p:pic>
      <p:sp>
        <p:nvSpPr>
          <p:cNvPr id="5" name="TextBox 4">
            <a:extLst>
              <a:ext uri="{FF2B5EF4-FFF2-40B4-BE49-F238E27FC236}">
                <a16:creationId xmlns:a16="http://schemas.microsoft.com/office/drawing/2014/main" id="{AE7E1F07-12E9-112A-F972-F2E3137E5012}"/>
              </a:ext>
            </a:extLst>
          </p:cNvPr>
          <p:cNvSpPr txBox="1"/>
          <p:nvPr/>
        </p:nvSpPr>
        <p:spPr>
          <a:xfrm>
            <a:off x="6188653" y="117693"/>
            <a:ext cx="5546258" cy="67403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u="sng" dirty="0">
                <a:ea typeface="+mn-lt"/>
                <a:cs typeface="+mn-lt"/>
              </a:rPr>
              <a:t>Careers in  Science, Digital &amp; Technology</a:t>
            </a:r>
          </a:p>
          <a:p>
            <a:endParaRPr lang="en-GB" sz="1600" dirty="0">
              <a:ea typeface="+mn-lt"/>
              <a:cs typeface="+mn-lt"/>
            </a:endParaRPr>
          </a:p>
          <a:p>
            <a:r>
              <a:rPr lang="en-GB" sz="1600" dirty="0">
                <a:ea typeface="+mn-lt"/>
                <a:cs typeface="+mn-lt"/>
              </a:rPr>
              <a:t>A growing professional career being in the middle of a technology revolution. </a:t>
            </a:r>
          </a:p>
          <a:p>
            <a:endParaRPr lang="en-GB" sz="1600" b="0" i="0" dirty="0">
              <a:solidFill>
                <a:srgbClr val="2D2D2D"/>
              </a:solidFill>
              <a:effectLst/>
              <a:latin typeface="Indeed Sans"/>
              <a:ea typeface="+mn-lt"/>
              <a:cs typeface="+mn-lt"/>
            </a:endParaRPr>
          </a:p>
          <a:p>
            <a:r>
              <a:rPr lang="en-GB" sz="1600" b="0" i="0" dirty="0">
                <a:solidFill>
                  <a:srgbClr val="2D2D2D"/>
                </a:solidFill>
                <a:effectLst/>
                <a:latin typeface="Indeed Sans"/>
              </a:rPr>
              <a:t>Science and technology is a diverse career field that generally involves scientific research and the development of innovative technologies that benefit humanity. Scientific professions often involved some degree of mathematics or computer science knowledge.</a:t>
            </a:r>
            <a:endParaRPr lang="en-GB" sz="1600" dirty="0">
              <a:ea typeface="+mn-lt"/>
              <a:cs typeface="+mn-lt"/>
            </a:endParaRPr>
          </a:p>
          <a:p>
            <a:endParaRPr lang="en-GB" sz="1600" dirty="0">
              <a:ea typeface="+mn-lt"/>
              <a:cs typeface="+mn-lt"/>
            </a:endParaRPr>
          </a:p>
          <a:p>
            <a:r>
              <a:rPr lang="en-GB" sz="1600" dirty="0">
                <a:ea typeface="+mn-lt"/>
                <a:cs typeface="+mn-lt"/>
              </a:rPr>
              <a:t>An </a:t>
            </a:r>
            <a:r>
              <a:rPr lang="en-GB" sz="1600" b="1" u="sng" dirty="0">
                <a:ea typeface="+mn-lt"/>
                <a:cs typeface="+mn-lt"/>
              </a:rPr>
              <a:t>App Developer is a computer software engineer </a:t>
            </a:r>
            <a:r>
              <a:rPr lang="en-GB" sz="1600" dirty="0">
                <a:ea typeface="+mn-lt"/>
                <a:cs typeface="+mn-lt"/>
              </a:rPr>
              <a:t>whose primary responsibilities include creating, testing and programming apps for computers, mobile phones, and tablets. These developers typically work in teams and think of ideas and concepts either for the public, or for a specific customer need. App developers understand coding languages and how to use them, and may also work alongside graphic artists, data scientists, and other software experts to create applications. They also test and fix any bugs that are found before the product is launched.</a:t>
            </a:r>
          </a:p>
          <a:p>
            <a:endParaRPr lang="en-GB" sz="1600" dirty="0"/>
          </a:p>
          <a:p>
            <a:r>
              <a:rPr lang="en-GB" sz="1600" dirty="0">
                <a:latin typeface="TW Cen MT"/>
              </a:rPr>
              <a:t>Mobile app development is the act or process by which a mobile app is developed for mobile devices, such as personal digital assistants, enterprise digital assistants or mobile phones. These software applications are designed to run on mobile devices, such as a smartphone, tablet or computer.</a:t>
            </a:r>
            <a:endParaRPr lang="en-GB" sz="1600" dirty="0"/>
          </a:p>
        </p:txBody>
      </p:sp>
    </p:spTree>
    <p:extLst>
      <p:ext uri="{BB962C8B-B14F-4D97-AF65-F5344CB8AC3E}">
        <p14:creationId xmlns:p14="http://schemas.microsoft.com/office/powerpoint/2010/main" val="3365480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9087" y="157626"/>
            <a:ext cx="7607069" cy="461665"/>
          </a:xfrm>
          <a:prstGeom prst="rect">
            <a:avLst/>
          </a:prstGeom>
          <a:noFill/>
        </p:spPr>
        <p:txBody>
          <a:bodyPr wrap="square" rtlCol="0">
            <a:spAutoFit/>
          </a:bodyPr>
          <a:lstStyle/>
          <a:p>
            <a:r>
              <a:rPr lang="en-GB" sz="2400" dirty="0"/>
              <a:t>Here's a video on the role of an App Developer</a:t>
            </a:r>
          </a:p>
        </p:txBody>
      </p:sp>
      <p:sp>
        <p:nvSpPr>
          <p:cNvPr id="7" name="Rectangle 6"/>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Picture 2" descr="Thumbs Up No Background">
            <a:extLst>
              <a:ext uri="{FF2B5EF4-FFF2-40B4-BE49-F238E27FC236}">
                <a16:creationId xmlns:a16="http://schemas.microsoft.com/office/drawing/2014/main" id="{6C412DED-84C9-A7B0-BD1B-7BC2E2DCBF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6531" y="4021659"/>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Thumbs down emoji clipart. Free download transparent .PNG | Creazilla">
            <a:extLst>
              <a:ext uri="{FF2B5EF4-FFF2-40B4-BE49-F238E27FC236}">
                <a16:creationId xmlns:a16="http://schemas.microsoft.com/office/drawing/2014/main" id="{2A78B015-A5C5-51E3-7DC7-E346CEF17CE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12231" y="4026866"/>
            <a:ext cx="1154534" cy="1154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5CE51DB-F4A6-96F2-4B44-A8DD97F7926E}"/>
              </a:ext>
            </a:extLst>
          </p:cNvPr>
          <p:cNvSpPr txBox="1"/>
          <p:nvPr/>
        </p:nvSpPr>
        <p:spPr>
          <a:xfrm>
            <a:off x="1365438" y="3134179"/>
            <a:ext cx="9912626" cy="707886"/>
          </a:xfrm>
          <a:prstGeom prst="rect">
            <a:avLst/>
          </a:prstGeom>
          <a:noFill/>
        </p:spPr>
        <p:txBody>
          <a:bodyPr wrap="square" rtlCol="0">
            <a:spAutoFit/>
          </a:bodyPr>
          <a:lstStyle/>
          <a:p>
            <a:pPr algn="ctr"/>
            <a:r>
              <a:rPr lang="en-GB" sz="2000" b="1" dirty="0"/>
              <a:t>What do you think to this career? </a:t>
            </a:r>
          </a:p>
          <a:p>
            <a:pPr algn="ctr"/>
            <a:r>
              <a:rPr lang="en-GB" sz="2000" b="1" dirty="0"/>
              <a:t>In Netflix Style Do You Like it, Love it or Not Like it?</a:t>
            </a:r>
          </a:p>
        </p:txBody>
      </p:sp>
      <p:sp>
        <p:nvSpPr>
          <p:cNvPr id="11" name="AutoShape 4" descr="Heart Logo PNG Transparent &amp; SVG Vector - Freebie Supply">
            <a:extLst>
              <a:ext uri="{FF2B5EF4-FFF2-40B4-BE49-F238E27FC236}">
                <a16:creationId xmlns:a16="http://schemas.microsoft.com/office/drawing/2014/main" id="{B0B68890-45DB-AFEE-7C49-16CA70A2A7E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8A68025E-6C6C-745C-F51A-30F756E53FF3}"/>
              </a:ext>
            </a:extLst>
          </p:cNvPr>
          <p:cNvPicPr>
            <a:picLocks noChangeAspect="1"/>
          </p:cNvPicPr>
          <p:nvPr/>
        </p:nvPicPr>
        <p:blipFill>
          <a:blip r:embed="rId6"/>
          <a:stretch>
            <a:fillRect/>
          </a:stretch>
        </p:blipFill>
        <p:spPr>
          <a:xfrm>
            <a:off x="5640788" y="4034719"/>
            <a:ext cx="1420186" cy="1138828"/>
          </a:xfrm>
          <a:prstGeom prst="rect">
            <a:avLst/>
          </a:prstGeom>
        </p:spPr>
      </p:pic>
      <p:pic>
        <p:nvPicPr>
          <p:cNvPr id="10" name="Online Media 9" title="A 12-year-old app developer | Thomas Suarez | TED">
            <a:hlinkClick r:id="" action="ppaction://media"/>
            <a:extLst>
              <a:ext uri="{FF2B5EF4-FFF2-40B4-BE49-F238E27FC236}">
                <a16:creationId xmlns:a16="http://schemas.microsoft.com/office/drawing/2014/main" id="{D3DCD6C0-627C-1E24-B36D-A15E99DA07E5}"/>
              </a:ext>
            </a:extLst>
          </p:cNvPr>
          <p:cNvPicPr>
            <a:picLocks noRot="1" noChangeAspect="1"/>
          </p:cNvPicPr>
          <p:nvPr>
            <a:videoFile r:link="rId1"/>
          </p:nvPr>
        </p:nvPicPr>
        <p:blipFill>
          <a:blip r:embed="rId7"/>
          <a:stretch>
            <a:fillRect/>
          </a:stretch>
        </p:blipFill>
        <p:spPr>
          <a:xfrm>
            <a:off x="4724400" y="944159"/>
            <a:ext cx="3048000" cy="1714500"/>
          </a:xfrm>
          <a:prstGeom prst="rect">
            <a:avLst/>
          </a:prstGeom>
        </p:spPr>
      </p:pic>
      <p:pic>
        <p:nvPicPr>
          <p:cNvPr id="12" name="Picture 11">
            <a:extLst>
              <a:ext uri="{FF2B5EF4-FFF2-40B4-BE49-F238E27FC236}">
                <a16:creationId xmlns:a16="http://schemas.microsoft.com/office/drawing/2014/main" id="{7B7DE826-F621-3FA8-84E4-56C57855441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550294" y="324753"/>
            <a:ext cx="1577020" cy="1491196"/>
          </a:xfrm>
          <a:prstGeom prst="rect">
            <a:avLst/>
          </a:prstGeom>
        </p:spPr>
      </p:pic>
    </p:spTree>
    <p:extLst>
      <p:ext uri="{BB962C8B-B14F-4D97-AF65-F5344CB8AC3E}">
        <p14:creationId xmlns:p14="http://schemas.microsoft.com/office/powerpoint/2010/main" val="439471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285134-AF9E-45A3-BE85-31AEAD028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 ds:uri="8f915fe7-b4c2-48f4-b98f-cb5ed08bf7c2"/>
    <ds:schemaRef ds:uri="5f05f450-3675-4dbf-b3ff-a073c96c80a5"/>
  </ds:schemaRefs>
</ds:datastoreItem>
</file>

<file path=customXml/itemProps3.xml><?xml version="1.0" encoding="utf-8"?>
<ds:datastoreItem xmlns:ds="http://schemas.openxmlformats.org/officeDocument/2006/customXml" ds:itemID="{37AD66FC-7B79-45B6-B95E-36C351E351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707</TotalTime>
  <Words>303</Words>
  <Application>Microsoft Office PowerPoint</Application>
  <PresentationFormat>Widescreen</PresentationFormat>
  <Paragraphs>26</Paragraphs>
  <Slides>3</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Indeed Sans</vt:lpstr>
      <vt:lpstr>TW Cen MT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76</cp:revision>
  <dcterms:created xsi:type="dcterms:W3CDTF">2022-04-22T12:25:31Z</dcterms:created>
  <dcterms:modified xsi:type="dcterms:W3CDTF">2024-09-06T11:40:00Z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