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6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9AE1FC-D22B-4584-A9B8-C6080456F3EE}" v="11" dt="2025-02-25T08:47:07.1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5" d="100"/>
          <a:sy n="55" d="100"/>
        </p:scale>
        <p:origin x="1072" y="32"/>
      </p:cViewPr>
      <p:guideLst/>
    </p:cSldViewPr>
  </p:slideViewPr>
  <p:notesTextViewPr>
    <p:cViewPr>
      <p:scale>
        <a:sx n="1" d="1"/>
        <a:sy n="1" d="1"/>
      </p:scale>
      <p:origin x="0" y="-60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Bytheway" userId="29b7b8d0-66fc-4a0f-9903-88ac16cb6ff1" providerId="ADAL" clId="{DB9AE1FC-D22B-4584-A9B8-C6080456F3EE}"/>
    <pc:docChg chg="undo custSel addSld delSld modSld">
      <pc:chgData name="Mrs S Bytheway" userId="29b7b8d0-66fc-4a0f-9903-88ac16cb6ff1" providerId="ADAL" clId="{DB9AE1FC-D22B-4584-A9B8-C6080456F3EE}" dt="2025-02-25T08:47:00.451" v="1333" actId="6549"/>
      <pc:docMkLst>
        <pc:docMk/>
      </pc:docMkLst>
      <pc:sldChg chg="addSp delSp modSp mod delAnim modAnim modNotesTx">
        <pc:chgData name="Mrs S Bytheway" userId="29b7b8d0-66fc-4a0f-9903-88ac16cb6ff1" providerId="ADAL" clId="{DB9AE1FC-D22B-4584-A9B8-C6080456F3EE}" dt="2025-02-25T08:47:00.451" v="1333" actId="6549"/>
        <pc:sldMkLst>
          <pc:docMk/>
          <pc:sldMk cId="2280617263" sldId="284"/>
        </pc:sldMkLst>
        <pc:spChg chg="del">
          <ac:chgData name="Mrs S Bytheway" userId="29b7b8d0-66fc-4a0f-9903-88ac16cb6ff1" providerId="ADAL" clId="{DB9AE1FC-D22B-4584-A9B8-C6080456F3EE}" dt="2025-02-25T08:15:44.982" v="116" actId="478"/>
          <ac:spMkLst>
            <pc:docMk/>
            <pc:sldMk cId="2280617263" sldId="284"/>
            <ac:spMk id="3" creationId="{F76B8CB8-C063-5541-9787-90FE5C745AD5}"/>
          </ac:spMkLst>
        </pc:spChg>
        <pc:spChg chg="del">
          <ac:chgData name="Mrs S Bytheway" userId="29b7b8d0-66fc-4a0f-9903-88ac16cb6ff1" providerId="ADAL" clId="{DB9AE1FC-D22B-4584-A9B8-C6080456F3EE}" dt="2025-02-25T08:15:46.624" v="117" actId="478"/>
          <ac:spMkLst>
            <pc:docMk/>
            <pc:sldMk cId="2280617263" sldId="284"/>
            <ac:spMk id="4" creationId="{4D32A069-0614-A178-B969-8419217242A1}"/>
          </ac:spMkLst>
        </pc:spChg>
        <pc:spChg chg="del">
          <ac:chgData name="Mrs S Bytheway" userId="29b7b8d0-66fc-4a0f-9903-88ac16cb6ff1" providerId="ADAL" clId="{DB9AE1FC-D22B-4584-A9B8-C6080456F3EE}" dt="2025-02-25T08:15:47.646" v="118" actId="478"/>
          <ac:spMkLst>
            <pc:docMk/>
            <pc:sldMk cId="2280617263" sldId="284"/>
            <ac:spMk id="5" creationId="{08F20E21-11A9-A48C-C6E4-92C8CEC0952E}"/>
          </ac:spMkLst>
        </pc:spChg>
        <pc:spChg chg="add mod">
          <ac:chgData name="Mrs S Bytheway" userId="29b7b8d0-66fc-4a0f-9903-88ac16cb6ff1" providerId="ADAL" clId="{DB9AE1FC-D22B-4584-A9B8-C6080456F3EE}" dt="2025-02-25T08:22:35.496" v="143" actId="1076"/>
          <ac:spMkLst>
            <pc:docMk/>
            <pc:sldMk cId="2280617263" sldId="284"/>
            <ac:spMk id="7" creationId="{6A038E84-9FAC-4C2C-4731-26BAC4EDD0C6}"/>
          </ac:spMkLst>
        </pc:spChg>
        <pc:spChg chg="add mod">
          <ac:chgData name="Mrs S Bytheway" userId="29b7b8d0-66fc-4a0f-9903-88ac16cb6ff1" providerId="ADAL" clId="{DB9AE1FC-D22B-4584-A9B8-C6080456F3EE}" dt="2025-02-25T08:22:12.764" v="141"/>
          <ac:spMkLst>
            <pc:docMk/>
            <pc:sldMk cId="2280617263" sldId="284"/>
            <ac:spMk id="8" creationId="{28BEC69A-A579-C054-95E5-40797AECA6C2}"/>
          </ac:spMkLst>
        </pc:spChg>
        <pc:spChg chg="add mod">
          <ac:chgData name="Mrs S Bytheway" userId="29b7b8d0-66fc-4a0f-9903-88ac16cb6ff1" providerId="ADAL" clId="{DB9AE1FC-D22B-4584-A9B8-C6080456F3EE}" dt="2025-02-25T08:22:53.239" v="192" actId="1076"/>
          <ac:spMkLst>
            <pc:docMk/>
            <pc:sldMk cId="2280617263" sldId="284"/>
            <ac:spMk id="9" creationId="{272513AC-E769-5588-E75F-E82718E85AAC}"/>
          </ac:spMkLst>
        </pc:spChg>
        <pc:spChg chg="add mod">
          <ac:chgData name="Mrs S Bytheway" userId="29b7b8d0-66fc-4a0f-9903-88ac16cb6ff1" providerId="ADAL" clId="{DB9AE1FC-D22B-4584-A9B8-C6080456F3EE}" dt="2025-02-25T08:46:31.645" v="1332" actId="6549"/>
          <ac:spMkLst>
            <pc:docMk/>
            <pc:sldMk cId="2280617263" sldId="284"/>
            <ac:spMk id="10" creationId="{069DDE0F-57E9-8189-B8C9-D5E37754D295}"/>
          </ac:spMkLst>
        </pc:spChg>
        <pc:spChg chg="add del mod">
          <ac:chgData name="Mrs S Bytheway" userId="29b7b8d0-66fc-4a0f-9903-88ac16cb6ff1" providerId="ADAL" clId="{DB9AE1FC-D22B-4584-A9B8-C6080456F3EE}" dt="2025-02-25T08:37:11.743" v="775" actId="478"/>
          <ac:spMkLst>
            <pc:docMk/>
            <pc:sldMk cId="2280617263" sldId="284"/>
            <ac:spMk id="12" creationId="{61BCBA40-3C36-88A8-3DFB-3C8031D0BFE6}"/>
          </ac:spMkLst>
        </pc:spChg>
        <pc:picChg chg="del">
          <ac:chgData name="Mrs S Bytheway" userId="29b7b8d0-66fc-4a0f-9903-88ac16cb6ff1" providerId="ADAL" clId="{DB9AE1FC-D22B-4584-A9B8-C6080456F3EE}" dt="2025-02-25T08:15:43.378" v="115" actId="478"/>
          <ac:picMkLst>
            <pc:docMk/>
            <pc:sldMk cId="2280617263" sldId="284"/>
            <ac:picMk id="2" creationId="{A694CE9E-C8B0-38EB-5CE1-EEBF4B61638E}"/>
          </ac:picMkLst>
        </pc:picChg>
        <pc:picChg chg="add mod">
          <ac:chgData name="Mrs S Bytheway" userId="29b7b8d0-66fc-4a0f-9903-88ac16cb6ff1" providerId="ADAL" clId="{DB9AE1FC-D22B-4584-A9B8-C6080456F3EE}" dt="2025-02-25T08:44:12.879" v="896" actId="1076"/>
          <ac:picMkLst>
            <pc:docMk/>
            <pc:sldMk cId="2280617263" sldId="284"/>
            <ac:picMk id="6" creationId="{F71182A8-1648-7734-45DE-A5550038E110}"/>
          </ac:picMkLst>
        </pc:picChg>
        <pc:picChg chg="add del mod">
          <ac:chgData name="Mrs S Bytheway" userId="29b7b8d0-66fc-4a0f-9903-88ac16cb6ff1" providerId="ADAL" clId="{DB9AE1FC-D22B-4584-A9B8-C6080456F3EE}" dt="2025-02-25T08:30:15.951" v="718" actId="478"/>
          <ac:picMkLst>
            <pc:docMk/>
            <pc:sldMk cId="2280617263" sldId="284"/>
            <ac:picMk id="11" creationId="{922D8DED-248E-0086-0002-46F9EC5CBBDB}"/>
          </ac:picMkLst>
        </pc:picChg>
        <pc:picChg chg="add del mod">
          <ac:chgData name="Mrs S Bytheway" userId="29b7b8d0-66fc-4a0f-9903-88ac16cb6ff1" providerId="ADAL" clId="{DB9AE1FC-D22B-4584-A9B8-C6080456F3EE}" dt="2025-02-25T08:37:09.816" v="774" actId="478"/>
          <ac:picMkLst>
            <pc:docMk/>
            <pc:sldMk cId="2280617263" sldId="284"/>
            <ac:picMk id="13" creationId="{EA6364D8-266C-4B78-3919-6124372582CA}"/>
          </ac:picMkLst>
        </pc:picChg>
      </pc:sldChg>
      <pc:sldChg chg="addSp delSp modSp mod">
        <pc:chgData name="Mrs S Bytheway" userId="29b7b8d0-66fc-4a0f-9903-88ac16cb6ff1" providerId="ADAL" clId="{DB9AE1FC-D22B-4584-A9B8-C6080456F3EE}" dt="2025-02-25T08:40:52.352" v="895" actId="1076"/>
        <pc:sldMkLst>
          <pc:docMk/>
          <pc:sldMk cId="1898494914" sldId="769"/>
        </pc:sldMkLst>
        <pc:spChg chg="mod">
          <ac:chgData name="Mrs S Bytheway" userId="29b7b8d0-66fc-4a0f-9903-88ac16cb6ff1" providerId="ADAL" clId="{DB9AE1FC-D22B-4584-A9B8-C6080456F3EE}" dt="2025-02-25T08:40:46.276" v="894" actId="14100"/>
          <ac:spMkLst>
            <pc:docMk/>
            <pc:sldMk cId="1898494914" sldId="769"/>
            <ac:spMk id="2" creationId="{8407D9E1-3BA7-33A1-277B-9C535197D91A}"/>
          </ac:spMkLst>
        </pc:spChg>
        <pc:spChg chg="add del">
          <ac:chgData name="Mrs S Bytheway" userId="29b7b8d0-66fc-4a0f-9903-88ac16cb6ff1" providerId="ADAL" clId="{DB9AE1FC-D22B-4584-A9B8-C6080456F3EE}" dt="2025-02-25T08:15:08.538" v="1" actId="478"/>
          <ac:spMkLst>
            <pc:docMk/>
            <pc:sldMk cId="1898494914" sldId="769"/>
            <ac:spMk id="4" creationId="{00000000-0000-0000-0000-000000000000}"/>
          </ac:spMkLst>
        </pc:spChg>
        <pc:spChg chg="mod">
          <ac:chgData name="Mrs S Bytheway" userId="29b7b8d0-66fc-4a0f-9903-88ac16cb6ff1" providerId="ADAL" clId="{DB9AE1FC-D22B-4584-A9B8-C6080456F3EE}" dt="2025-02-25T08:40:52.352" v="895" actId="1076"/>
          <ac:spMkLst>
            <pc:docMk/>
            <pc:sldMk cId="1898494914" sldId="769"/>
            <ac:spMk id="6" creationId="{924547E9-8FE1-E790-7759-AF4DAE7FDE58}"/>
          </ac:spMkLst>
        </pc:spChg>
        <pc:picChg chg="add del mod">
          <ac:chgData name="Mrs S Bytheway" userId="29b7b8d0-66fc-4a0f-9903-88ac16cb6ff1" providerId="ADAL" clId="{DB9AE1FC-D22B-4584-A9B8-C6080456F3EE}" dt="2025-02-25T08:39:58.034" v="875" actId="478"/>
          <ac:picMkLst>
            <pc:docMk/>
            <pc:sldMk cId="1898494914" sldId="769"/>
            <ac:picMk id="5" creationId="{C3946F6D-080F-A03E-E380-592D95316024}"/>
          </ac:picMkLst>
        </pc:picChg>
        <pc:picChg chg="del">
          <ac:chgData name="Mrs S Bytheway" userId="29b7b8d0-66fc-4a0f-9903-88ac16cb6ff1" providerId="ADAL" clId="{DB9AE1FC-D22B-4584-A9B8-C6080456F3EE}" dt="2025-02-25T08:15:39.614" v="111" actId="478"/>
          <ac:picMkLst>
            <pc:docMk/>
            <pc:sldMk cId="1898494914" sldId="769"/>
            <ac:picMk id="7" creationId="{3BD1E820-FF26-423F-7613-E5A5D33D4553}"/>
          </ac:picMkLst>
        </pc:picChg>
        <pc:picChg chg="del mod">
          <ac:chgData name="Mrs S Bytheway" userId="29b7b8d0-66fc-4a0f-9903-88ac16cb6ff1" providerId="ADAL" clId="{DB9AE1FC-D22B-4584-A9B8-C6080456F3EE}" dt="2025-02-25T08:15:41.182" v="113" actId="478"/>
          <ac:picMkLst>
            <pc:docMk/>
            <pc:sldMk cId="1898494914" sldId="769"/>
            <ac:picMk id="9" creationId="{15AB1C16-1DF4-57F1-3BAE-3238741E1937}"/>
          </ac:picMkLst>
        </pc:picChg>
        <pc:picChg chg="add mod">
          <ac:chgData name="Mrs S Bytheway" userId="29b7b8d0-66fc-4a0f-9903-88ac16cb6ff1" providerId="ADAL" clId="{DB9AE1FC-D22B-4584-A9B8-C6080456F3EE}" dt="2025-02-25T08:21:33.907" v="133" actId="1076"/>
          <ac:picMkLst>
            <pc:docMk/>
            <pc:sldMk cId="1898494914" sldId="769"/>
            <ac:picMk id="11" creationId="{7C060D26-4AD6-57CE-0EBD-72C5A4CA2DCC}"/>
          </ac:picMkLst>
        </pc:picChg>
        <pc:picChg chg="add mod">
          <ac:chgData name="Mrs S Bytheway" userId="29b7b8d0-66fc-4a0f-9903-88ac16cb6ff1" providerId="ADAL" clId="{DB9AE1FC-D22B-4584-A9B8-C6080456F3EE}" dt="2025-02-25T08:21:53.058" v="139" actId="1076"/>
          <ac:picMkLst>
            <pc:docMk/>
            <pc:sldMk cId="1898494914" sldId="769"/>
            <ac:picMk id="13" creationId="{391AE8B2-8728-03E1-BB1C-A8B93AC242E3}"/>
          </ac:picMkLst>
        </pc:picChg>
        <pc:picChg chg="add mod">
          <ac:chgData name="Mrs S Bytheway" userId="29b7b8d0-66fc-4a0f-9903-88ac16cb6ff1" providerId="ADAL" clId="{DB9AE1FC-D22B-4584-A9B8-C6080456F3EE}" dt="2025-02-25T08:40:01.763" v="877" actId="1076"/>
          <ac:picMkLst>
            <pc:docMk/>
            <pc:sldMk cId="1898494914" sldId="769"/>
            <ac:picMk id="15" creationId="{9EA4E6DF-6F1C-4C92-2F0C-13CF047EF063}"/>
          </ac:picMkLst>
        </pc:picChg>
        <pc:picChg chg="del">
          <ac:chgData name="Mrs S Bytheway" userId="29b7b8d0-66fc-4a0f-9903-88ac16cb6ff1" providerId="ADAL" clId="{DB9AE1FC-D22B-4584-A9B8-C6080456F3EE}" dt="2025-02-25T08:15:41.644" v="114" actId="478"/>
          <ac:picMkLst>
            <pc:docMk/>
            <pc:sldMk cId="1898494914" sldId="769"/>
            <ac:picMk id="16" creationId="{4A4180BA-52B1-A88A-B347-3CA907E5652E}"/>
          </ac:picMkLst>
        </pc:picChg>
      </pc:sldChg>
      <pc:sldChg chg="del">
        <pc:chgData name="Mrs S Bytheway" userId="29b7b8d0-66fc-4a0f-9903-88ac16cb6ff1" providerId="ADAL" clId="{DB9AE1FC-D22B-4584-A9B8-C6080456F3EE}" dt="2025-02-25T08:39:21.235" v="874" actId="47"/>
        <pc:sldMkLst>
          <pc:docMk/>
          <pc:sldMk cId="462669372" sldId="775"/>
        </pc:sldMkLst>
      </pc:sldChg>
      <pc:sldChg chg="addSp delSp modSp add mod setBg delAnim delDesignElem">
        <pc:chgData name="Mrs S Bytheway" userId="29b7b8d0-66fc-4a0f-9903-88ac16cb6ff1" providerId="ADAL" clId="{DB9AE1FC-D22B-4584-A9B8-C6080456F3EE}" dt="2025-02-25T08:40:24.759" v="878" actId="14100"/>
        <pc:sldMkLst>
          <pc:docMk/>
          <pc:sldMk cId="2514056520" sldId="776"/>
        </pc:sldMkLst>
        <pc:spChg chg="mod">
          <ac:chgData name="Mrs S Bytheway" userId="29b7b8d0-66fc-4a0f-9903-88ac16cb6ff1" providerId="ADAL" clId="{DB9AE1FC-D22B-4584-A9B8-C6080456F3EE}" dt="2025-02-25T08:40:24.759" v="878" actId="14100"/>
          <ac:spMkLst>
            <pc:docMk/>
            <pc:sldMk cId="2514056520" sldId="776"/>
            <ac:spMk id="7" creationId="{6A038E84-9FAC-4C2C-4731-26BAC4EDD0C6}"/>
          </ac:spMkLst>
        </pc:spChg>
        <pc:spChg chg="mod">
          <ac:chgData name="Mrs S Bytheway" userId="29b7b8d0-66fc-4a0f-9903-88ac16cb6ff1" providerId="ADAL" clId="{DB9AE1FC-D22B-4584-A9B8-C6080456F3EE}" dt="2025-02-25T08:36:59.085" v="770" actId="1076"/>
          <ac:spMkLst>
            <pc:docMk/>
            <pc:sldMk cId="2514056520" sldId="776"/>
            <ac:spMk id="9" creationId="{272513AC-E769-5588-E75F-E82718E85AAC}"/>
          </ac:spMkLst>
        </pc:spChg>
        <pc:spChg chg="del">
          <ac:chgData name="Mrs S Bytheway" userId="29b7b8d0-66fc-4a0f-9903-88ac16cb6ff1" providerId="ADAL" clId="{DB9AE1FC-D22B-4584-A9B8-C6080456F3EE}" dt="2025-02-25T08:36:37.537" v="765" actId="478"/>
          <ac:spMkLst>
            <pc:docMk/>
            <pc:sldMk cId="2514056520" sldId="776"/>
            <ac:spMk id="10" creationId="{069DDE0F-57E9-8189-B8C9-D5E37754D295}"/>
          </ac:spMkLst>
        </pc:spChg>
        <pc:spChg chg="mod">
          <ac:chgData name="Mrs S Bytheway" userId="29b7b8d0-66fc-4a0f-9903-88ac16cb6ff1" providerId="ADAL" clId="{DB9AE1FC-D22B-4584-A9B8-C6080456F3EE}" dt="2025-02-25T08:39:12.439" v="872" actId="20577"/>
          <ac:spMkLst>
            <pc:docMk/>
            <pc:sldMk cId="2514056520" sldId="776"/>
            <ac:spMk id="12" creationId="{61BCBA40-3C36-88A8-3DFB-3C8031D0BFE6}"/>
          </ac:spMkLst>
        </pc:spChg>
        <pc:spChg chg="del">
          <ac:chgData name="Mrs S Bytheway" userId="29b7b8d0-66fc-4a0f-9903-88ac16cb6ff1" providerId="ADAL" clId="{DB9AE1FC-D22B-4584-A9B8-C6080456F3EE}" dt="2025-02-25T08:36:30.216" v="763"/>
          <ac:spMkLst>
            <pc:docMk/>
            <pc:sldMk cId="2514056520" sldId="776"/>
            <ac:spMk id="22" creationId="{01D0AF59-99C3-4251-AB9A-C966C6AD4400}"/>
          </ac:spMkLst>
        </pc:spChg>
        <pc:spChg chg="del">
          <ac:chgData name="Mrs S Bytheway" userId="29b7b8d0-66fc-4a0f-9903-88ac16cb6ff1" providerId="ADAL" clId="{DB9AE1FC-D22B-4584-A9B8-C6080456F3EE}" dt="2025-02-25T08:36:30.216" v="763"/>
          <ac:spMkLst>
            <pc:docMk/>
            <pc:sldMk cId="2514056520" sldId="776"/>
            <ac:spMk id="23" creationId="{1855405F-37A2-4869-9154-F8BE3BECE6C3}"/>
          </ac:spMkLst>
        </pc:spChg>
        <pc:picChg chg="add mod">
          <ac:chgData name="Mrs S Bytheway" userId="29b7b8d0-66fc-4a0f-9903-88ac16cb6ff1" providerId="ADAL" clId="{DB9AE1FC-D22B-4584-A9B8-C6080456F3EE}" dt="2025-02-25T08:39:17.048" v="873" actId="1076"/>
          <ac:picMkLst>
            <pc:docMk/>
            <pc:sldMk cId="2514056520" sldId="776"/>
            <ac:picMk id="3" creationId="{A70C9561-D2DF-B38A-BA15-798905E43FF3}"/>
          </ac:picMkLst>
        </pc:picChg>
        <pc:picChg chg="del">
          <ac:chgData name="Mrs S Bytheway" userId="29b7b8d0-66fc-4a0f-9903-88ac16cb6ff1" providerId="ADAL" clId="{DB9AE1FC-D22B-4584-A9B8-C6080456F3EE}" dt="2025-02-25T08:36:32.736" v="764" actId="478"/>
          <ac:picMkLst>
            <pc:docMk/>
            <pc:sldMk cId="2514056520" sldId="776"/>
            <ac:picMk id="6" creationId="{F71182A8-1648-7734-45DE-A5550038E110}"/>
          </ac:picMkLst>
        </pc:picChg>
        <pc:picChg chg="mod">
          <ac:chgData name="Mrs S Bytheway" userId="29b7b8d0-66fc-4a0f-9903-88ac16cb6ff1" providerId="ADAL" clId="{DB9AE1FC-D22B-4584-A9B8-C6080456F3EE}" dt="2025-02-25T08:38:31.657" v="822" actId="1076"/>
          <ac:picMkLst>
            <pc:docMk/>
            <pc:sldMk cId="2514056520" sldId="776"/>
            <ac:picMk id="13" creationId="{EA6364D8-266C-4B78-3919-6124372582C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2/25/2025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Tutor to share their own career journey – what has changed in education? Their role? What previous jobs have you had?</a:t>
            </a:r>
          </a:p>
          <a:p>
            <a:endParaRPr lang="en-GB" dirty="0"/>
          </a:p>
          <a:p>
            <a:r>
              <a:rPr lang="en-GB" dirty="0"/>
              <a:t>Questions</a:t>
            </a:r>
          </a:p>
          <a:p>
            <a:r>
              <a:rPr lang="en-GB" dirty="0"/>
              <a:t>1- What was your first job?</a:t>
            </a:r>
          </a:p>
          <a:p>
            <a:r>
              <a:rPr lang="en-GB" dirty="0"/>
              <a:t>2 – Describe your career journey in a nutshell</a:t>
            </a:r>
          </a:p>
          <a:p>
            <a:r>
              <a:rPr lang="en-GB" dirty="0"/>
              <a:t>3- What is the most memorable bit?</a:t>
            </a:r>
          </a:p>
          <a:p>
            <a:r>
              <a:rPr lang="en-GB" dirty="0"/>
              <a:t>4 – What is the worst bit?</a:t>
            </a:r>
          </a:p>
          <a:p>
            <a:r>
              <a:rPr lang="en-GB" dirty="0"/>
              <a:t>5 – Any words of wisdom for students on navigating careers?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954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089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25/02/2025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2mP36DoekA?feature=oembed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z-Cqj1T8BA?feature=oembed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77706" y="1360055"/>
            <a:ext cx="923658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Evolution of Careers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-1" y="69258"/>
            <a:ext cx="9699585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NATIONAL CAREERS WEEK 03.03.25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060D26-4AD6-57CE-0EBD-72C5A4CA2D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5005" y="2679878"/>
            <a:ext cx="3688423" cy="16206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91AE8B2-8728-03E1-BB1C-A8B93AC24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2003" y="3796653"/>
            <a:ext cx="3321221" cy="13780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EA4E6DF-6F1C-4C92-2F0C-13CF047EF0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566" y="3490213"/>
            <a:ext cx="2730640" cy="1778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Online Media 5" title="Your Career">
            <a:hlinkClick r:id="" action="ppaction://media"/>
            <a:extLst>
              <a:ext uri="{FF2B5EF4-FFF2-40B4-BE49-F238E27FC236}">
                <a16:creationId xmlns:a16="http://schemas.microsoft.com/office/drawing/2014/main" id="{F71182A8-1648-7734-45DE-A5550038E11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18714" y="1751547"/>
            <a:ext cx="5188179" cy="29313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A038E84-9FAC-4C2C-4731-26BAC4EDD0C6}"/>
              </a:ext>
            </a:extLst>
          </p:cNvPr>
          <p:cNvSpPr/>
          <p:nvPr/>
        </p:nvSpPr>
        <p:spPr>
          <a:xfrm rot="5400000">
            <a:off x="5619946" y="-4718865"/>
            <a:ext cx="952107" cy="11237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itle 12">
            <a:extLst>
              <a:ext uri="{FF2B5EF4-FFF2-40B4-BE49-F238E27FC236}">
                <a16:creationId xmlns:a16="http://schemas.microsoft.com/office/drawing/2014/main" id="{272513AC-E769-5588-E75F-E82718E85AAC}"/>
              </a:ext>
            </a:extLst>
          </p:cNvPr>
          <p:cNvSpPr txBox="1">
            <a:spLocks/>
          </p:cNvSpPr>
          <p:nvPr/>
        </p:nvSpPr>
        <p:spPr>
          <a:xfrm>
            <a:off x="335664" y="480060"/>
            <a:ext cx="6910087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How Careers Have Changed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9DDE0F-57E9-8189-B8C9-D5E37754D295}"/>
              </a:ext>
            </a:extLst>
          </p:cNvPr>
          <p:cNvSpPr txBox="1"/>
          <p:nvPr/>
        </p:nvSpPr>
        <p:spPr>
          <a:xfrm>
            <a:off x="6348595" y="1856237"/>
            <a:ext cx="4796849" cy="250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Play Video 1  &amp; Discuss in Pairs or Small Groups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types of careers do they know?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careers or jobs do their family, friends and carers have?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has changed over time?</a:t>
            </a: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A038E84-9FAC-4C2C-4731-26BAC4EDD0C6}"/>
              </a:ext>
            </a:extLst>
          </p:cNvPr>
          <p:cNvSpPr/>
          <p:nvPr/>
        </p:nvSpPr>
        <p:spPr>
          <a:xfrm rot="5400000">
            <a:off x="5619945" y="-5615940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itle 12">
            <a:extLst>
              <a:ext uri="{FF2B5EF4-FFF2-40B4-BE49-F238E27FC236}">
                <a16:creationId xmlns:a16="http://schemas.microsoft.com/office/drawing/2014/main" id="{272513AC-E769-5588-E75F-E82718E85AAC}"/>
              </a:ext>
            </a:extLst>
          </p:cNvPr>
          <p:cNvSpPr txBox="1">
            <a:spLocks/>
          </p:cNvSpPr>
          <p:nvPr/>
        </p:nvSpPr>
        <p:spPr>
          <a:xfrm>
            <a:off x="-556615" y="0"/>
            <a:ext cx="6910087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How Careers Have Changed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CBA40-3C36-88A8-3DFB-3C8031D0BFE6}"/>
              </a:ext>
            </a:extLst>
          </p:cNvPr>
          <p:cNvSpPr txBox="1"/>
          <p:nvPr/>
        </p:nvSpPr>
        <p:spPr>
          <a:xfrm>
            <a:off x="6096000" y="1276458"/>
            <a:ext cx="5047591" cy="250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Play Video 2  &amp; Discuss in Pairs or Small Groups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type of careers interest you?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How you could you explore and research this further?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action could you take?</a:t>
            </a:r>
          </a:p>
        </p:txBody>
      </p:sp>
      <p:pic>
        <p:nvPicPr>
          <p:cNvPr id="13" name="Online Media 12" title="Jobs Of The Future (Assembly)">
            <a:hlinkClick r:id="" action="ppaction://media"/>
            <a:extLst>
              <a:ext uri="{FF2B5EF4-FFF2-40B4-BE49-F238E27FC236}">
                <a16:creationId xmlns:a16="http://schemas.microsoft.com/office/drawing/2014/main" id="{EA6364D8-266C-4B78-3919-6124372582C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57274" y="1276458"/>
            <a:ext cx="5423382" cy="30642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0C9561-D2DF-B38A-BA15-798905E43F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691" y="3993266"/>
            <a:ext cx="3255621" cy="265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5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994</TotalTime>
  <Words>157</Words>
  <Application>Microsoft Office PowerPoint</Application>
  <PresentationFormat>Widescreen</PresentationFormat>
  <Paragraphs>23</Paragraphs>
  <Slides>3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Mrs S Bytheway</cp:lastModifiedBy>
  <cp:revision>74</cp:revision>
  <dcterms:created xsi:type="dcterms:W3CDTF">2022-04-22T12:25:31Z</dcterms:created>
  <dcterms:modified xsi:type="dcterms:W3CDTF">2025-02-25T08:47:10Z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