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7"/>
  </p:notesMasterIdLst>
  <p:sldIdLst>
    <p:sldId id="769" r:id="rId5"/>
    <p:sldId id="772"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E90F18-3F98-4786-B3FF-7F66CF8BAB9A}" v="5" dt="2024-06-18T13:09:26.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4" d="100"/>
          <a:sy n="44" d="100"/>
        </p:scale>
        <p:origin x="15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6AE90F18-3F98-4786-B3FF-7F66CF8BAB9A}"/>
    <pc:docChg chg="custSel addSld delSld modSld">
      <pc:chgData name="S Bytheway" userId="29b7b8d0-66fc-4a0f-9903-88ac16cb6ff1" providerId="ADAL" clId="{6AE90F18-3F98-4786-B3FF-7F66CF8BAB9A}" dt="2024-06-18T13:10:48.255" v="158" actId="1076"/>
      <pc:docMkLst>
        <pc:docMk/>
      </pc:docMkLst>
      <pc:sldChg chg="delSp add del mod setBg delDesignElem">
        <pc:chgData name="S Bytheway" userId="29b7b8d0-66fc-4a0f-9903-88ac16cb6ff1" providerId="ADAL" clId="{6AE90F18-3F98-4786-B3FF-7F66CF8BAB9A}" dt="2024-06-18T13:09:13.697" v="61" actId="47"/>
        <pc:sldMkLst>
          <pc:docMk/>
          <pc:sldMk cId="4146835222" sldId="296"/>
        </pc:sldMkLst>
        <pc:spChg chg="del">
          <ac:chgData name="S Bytheway" userId="29b7b8d0-66fc-4a0f-9903-88ac16cb6ff1" providerId="ADAL" clId="{6AE90F18-3F98-4786-B3FF-7F66CF8BAB9A}" dt="2024-06-18T13:08:38.769" v="50" actId="21"/>
          <ac:spMkLst>
            <pc:docMk/>
            <pc:sldMk cId="4146835222" sldId="296"/>
            <ac:spMk id="5" creationId="{69DA4BE0-F22F-FB3D-E789-3A720208E24C}"/>
          </ac:spMkLst>
        </pc:spChg>
        <pc:spChg chg="del">
          <ac:chgData name="S Bytheway" userId="29b7b8d0-66fc-4a0f-9903-88ac16cb6ff1" providerId="ADAL" clId="{6AE90F18-3F98-4786-B3FF-7F66CF8BAB9A}" dt="2024-06-18T13:08:27.609" v="46"/>
          <ac:spMkLst>
            <pc:docMk/>
            <pc:sldMk cId="4146835222" sldId="296"/>
            <ac:spMk id="21" creationId="{BD4C0BBB-0042-4603-A226-6117F3FD5B3C}"/>
          </ac:spMkLst>
        </pc:spChg>
        <pc:spChg chg="del">
          <ac:chgData name="S Bytheway" userId="29b7b8d0-66fc-4a0f-9903-88ac16cb6ff1" providerId="ADAL" clId="{6AE90F18-3F98-4786-B3FF-7F66CF8BAB9A}" dt="2024-06-18T13:08:27.609" v="46"/>
          <ac:spMkLst>
            <pc:docMk/>
            <pc:sldMk cId="4146835222" sldId="296"/>
            <ac:spMk id="23" creationId="{EC44F520-2598-460E-9F91-B02F60830CA2}"/>
          </ac:spMkLst>
        </pc:spChg>
        <pc:spChg chg="del">
          <ac:chgData name="S Bytheway" userId="29b7b8d0-66fc-4a0f-9903-88ac16cb6ff1" providerId="ADAL" clId="{6AE90F18-3F98-4786-B3FF-7F66CF8BAB9A}" dt="2024-06-18T13:08:27.609" v="46"/>
          <ac:spMkLst>
            <pc:docMk/>
            <pc:sldMk cId="4146835222" sldId="296"/>
            <ac:spMk id="25" creationId="{1DBC8414-BE7E-4B6C-A114-B2C3795C883F}"/>
          </ac:spMkLst>
        </pc:spChg>
        <pc:spChg chg="del">
          <ac:chgData name="S Bytheway" userId="29b7b8d0-66fc-4a0f-9903-88ac16cb6ff1" providerId="ADAL" clId="{6AE90F18-3F98-4786-B3FF-7F66CF8BAB9A}" dt="2024-06-18T13:08:27.609" v="46"/>
          <ac:spMkLst>
            <pc:docMk/>
            <pc:sldMk cId="4146835222" sldId="296"/>
            <ac:spMk id="27" creationId="{0EC398C5-5C2E-4038-9DB3-DE2B5A9BEFFB}"/>
          </ac:spMkLst>
        </pc:spChg>
        <pc:spChg chg="del">
          <ac:chgData name="S Bytheway" userId="29b7b8d0-66fc-4a0f-9903-88ac16cb6ff1" providerId="ADAL" clId="{6AE90F18-3F98-4786-B3FF-7F66CF8BAB9A}" dt="2024-06-18T13:08:27.609" v="46"/>
          <ac:spMkLst>
            <pc:docMk/>
            <pc:sldMk cId="4146835222" sldId="296"/>
            <ac:spMk id="29" creationId="{A2F10B26-073B-4B10-8AAA-161242DD82B0}"/>
          </ac:spMkLst>
        </pc:spChg>
        <pc:spChg chg="del">
          <ac:chgData name="S Bytheway" userId="29b7b8d0-66fc-4a0f-9903-88ac16cb6ff1" providerId="ADAL" clId="{6AE90F18-3F98-4786-B3FF-7F66CF8BAB9A}" dt="2024-06-18T13:08:27.609" v="46"/>
          <ac:spMkLst>
            <pc:docMk/>
            <pc:sldMk cId="4146835222" sldId="296"/>
            <ac:spMk id="31" creationId="{610DBBC7-698F-4A54-B1CB-A99F9CC356DF}"/>
          </ac:spMkLst>
        </pc:spChg>
        <pc:spChg chg="del">
          <ac:chgData name="S Bytheway" userId="29b7b8d0-66fc-4a0f-9903-88ac16cb6ff1" providerId="ADAL" clId="{6AE90F18-3F98-4786-B3FF-7F66CF8BAB9A}" dt="2024-06-18T13:08:27.609" v="46"/>
          <ac:spMkLst>
            <pc:docMk/>
            <pc:sldMk cId="4146835222" sldId="296"/>
            <ac:spMk id="33" creationId="{DE6E822A-8BCF-432C-83E6-BBE821476CD4}"/>
          </ac:spMkLst>
        </pc:spChg>
        <pc:picChg chg="del">
          <ac:chgData name="S Bytheway" userId="29b7b8d0-66fc-4a0f-9903-88ac16cb6ff1" providerId="ADAL" clId="{6AE90F18-3F98-4786-B3FF-7F66CF8BAB9A}" dt="2024-06-18T13:08:30.435" v="47" actId="21"/>
          <ac:picMkLst>
            <pc:docMk/>
            <pc:sldMk cId="4146835222" sldId="296"/>
            <ac:picMk id="3" creationId="{998349E9-ECF3-19FE-61AF-83F6451464CB}"/>
          </ac:picMkLst>
        </pc:picChg>
        <pc:picChg chg="del">
          <ac:chgData name="S Bytheway" userId="29b7b8d0-66fc-4a0f-9903-88ac16cb6ff1" providerId="ADAL" clId="{6AE90F18-3F98-4786-B3FF-7F66CF8BAB9A}" dt="2024-06-18T13:09:04.415" v="57" actId="21"/>
          <ac:picMkLst>
            <pc:docMk/>
            <pc:sldMk cId="4146835222" sldId="296"/>
            <ac:picMk id="6" creationId="{64E36A68-C878-80FF-AC94-263DA45453E8}"/>
          </ac:picMkLst>
        </pc:picChg>
      </pc:sldChg>
      <pc:sldChg chg="modSp mod">
        <pc:chgData name="S Bytheway" userId="29b7b8d0-66fc-4a0f-9903-88ac16cb6ff1" providerId="ADAL" clId="{6AE90F18-3F98-4786-B3FF-7F66CF8BAB9A}" dt="2024-06-18T13:08:07.279" v="38" actId="20577"/>
        <pc:sldMkLst>
          <pc:docMk/>
          <pc:sldMk cId="1898494914" sldId="769"/>
        </pc:sldMkLst>
        <pc:spChg chg="mod">
          <ac:chgData name="S Bytheway" userId="29b7b8d0-66fc-4a0f-9903-88ac16cb6ff1" providerId="ADAL" clId="{6AE90F18-3F98-4786-B3FF-7F66CF8BAB9A}" dt="2024-06-18T13:08:07.279" v="38" actId="20577"/>
          <ac:spMkLst>
            <pc:docMk/>
            <pc:sldMk cId="1898494914" sldId="769"/>
            <ac:spMk id="6" creationId="{924547E9-8FE1-E790-7759-AF4DAE7FDE58}"/>
          </ac:spMkLst>
        </pc:spChg>
      </pc:sldChg>
      <pc:sldChg chg="addSp delSp modSp mod modNotesTx">
        <pc:chgData name="S Bytheway" userId="29b7b8d0-66fc-4a0f-9903-88ac16cb6ff1" providerId="ADAL" clId="{6AE90F18-3F98-4786-B3FF-7F66CF8BAB9A}" dt="2024-06-18T13:10:48.255" v="158" actId="1076"/>
        <pc:sldMkLst>
          <pc:docMk/>
          <pc:sldMk cId="666574892" sldId="772"/>
        </pc:sldMkLst>
        <pc:spChg chg="add mod">
          <ac:chgData name="S Bytheway" userId="29b7b8d0-66fc-4a0f-9903-88ac16cb6ff1" providerId="ADAL" clId="{6AE90F18-3F98-4786-B3FF-7F66CF8BAB9A}" dt="2024-06-18T13:08:55.700" v="56" actId="20577"/>
          <ac:spMkLst>
            <pc:docMk/>
            <pc:sldMk cId="666574892" sldId="772"/>
            <ac:spMk id="5" creationId="{69DA4BE0-F22F-FB3D-E789-3A720208E24C}"/>
          </ac:spMkLst>
        </pc:spChg>
        <pc:spChg chg="del">
          <ac:chgData name="S Bytheway" userId="29b7b8d0-66fc-4a0f-9903-88ac16cb6ff1" providerId="ADAL" clId="{6AE90F18-3F98-4786-B3FF-7F66CF8BAB9A}" dt="2024-06-18T13:09:08.690" v="58" actId="478"/>
          <ac:spMkLst>
            <pc:docMk/>
            <pc:sldMk cId="666574892" sldId="772"/>
            <ac:spMk id="7" creationId="{00000000-0000-0000-0000-000000000000}"/>
          </ac:spMkLst>
        </pc:spChg>
        <pc:spChg chg="del">
          <ac:chgData name="S Bytheway" userId="29b7b8d0-66fc-4a0f-9903-88ac16cb6ff1" providerId="ADAL" clId="{6AE90F18-3F98-4786-B3FF-7F66CF8BAB9A}" dt="2024-06-18T13:08:11.827" v="40" actId="478"/>
          <ac:spMkLst>
            <pc:docMk/>
            <pc:sldMk cId="666574892" sldId="772"/>
            <ac:spMk id="9" creationId="{02C91013-495A-2FCE-72A6-5461EF378BD8}"/>
          </ac:spMkLst>
        </pc:spChg>
        <pc:spChg chg="add mod">
          <ac:chgData name="S Bytheway" userId="29b7b8d0-66fc-4a0f-9903-88ac16cb6ff1" providerId="ADAL" clId="{6AE90F18-3F98-4786-B3FF-7F66CF8BAB9A}" dt="2024-06-18T13:09:53.234" v="155" actId="1076"/>
          <ac:spMkLst>
            <pc:docMk/>
            <pc:sldMk cId="666574892" sldId="772"/>
            <ac:spMk id="10" creationId="{030D53FC-02B2-1457-17E1-A1ACE2231A8B}"/>
          </ac:spMkLst>
        </pc:spChg>
        <pc:picChg chg="add mod">
          <ac:chgData name="S Bytheway" userId="29b7b8d0-66fc-4a0f-9903-88ac16cb6ff1" providerId="ADAL" clId="{6AE90F18-3F98-4786-B3FF-7F66CF8BAB9A}" dt="2024-06-18T13:10:48.255" v="158" actId="1076"/>
          <ac:picMkLst>
            <pc:docMk/>
            <pc:sldMk cId="666574892" sldId="772"/>
            <ac:picMk id="2" creationId="{998349E9-ECF3-19FE-61AF-83F6451464CB}"/>
          </ac:picMkLst>
        </pc:picChg>
        <pc:picChg chg="del">
          <ac:chgData name="S Bytheway" userId="29b7b8d0-66fc-4a0f-9903-88ac16cb6ff1" providerId="ADAL" clId="{6AE90F18-3F98-4786-B3FF-7F66CF8BAB9A}" dt="2024-06-18T13:08:10.100" v="39" actId="478"/>
          <ac:picMkLst>
            <pc:docMk/>
            <pc:sldMk cId="666574892" sldId="772"/>
            <ac:picMk id="3" creationId="{07D383DB-C2C0-4119-744B-32122E5162CA}"/>
          </ac:picMkLst>
        </pc:picChg>
        <pc:picChg chg="add mod">
          <ac:chgData name="S Bytheway" userId="29b7b8d0-66fc-4a0f-9903-88ac16cb6ff1" providerId="ADAL" clId="{6AE90F18-3F98-4786-B3FF-7F66CF8BAB9A}" dt="2024-06-18T13:09:54.721" v="156" actId="1076"/>
          <ac:picMkLst>
            <pc:docMk/>
            <pc:sldMk cId="666574892" sldId="772"/>
            <ac:picMk id="4" creationId="{6D2EF48A-E4AE-4939-D827-F1D911CFAC57}"/>
          </ac:picMkLst>
        </pc:picChg>
        <pc:picChg chg="del">
          <ac:chgData name="S Bytheway" userId="29b7b8d0-66fc-4a0f-9903-88ac16cb6ff1" providerId="ADAL" clId="{6AE90F18-3F98-4786-B3FF-7F66CF8BAB9A}" dt="2024-06-18T13:08:12.636" v="41" actId="478"/>
          <ac:picMkLst>
            <pc:docMk/>
            <pc:sldMk cId="666574892" sldId="772"/>
            <ac:picMk id="6" creationId="{3986D736-525F-0C96-16A6-E46B03A43E96}"/>
          </ac:picMkLst>
        </pc:picChg>
        <pc:picChg chg="del">
          <ac:chgData name="S Bytheway" userId="29b7b8d0-66fc-4a0f-9903-88ac16cb6ff1" providerId="ADAL" clId="{6AE90F18-3F98-4786-B3FF-7F66CF8BAB9A}" dt="2024-06-18T13:08:13.945" v="42" actId="478"/>
          <ac:picMkLst>
            <pc:docMk/>
            <pc:sldMk cId="666574892" sldId="772"/>
            <ac:picMk id="11" creationId="{6FB8652B-064D-C097-24C4-B822F5521BFE}"/>
          </ac:picMkLst>
        </pc:picChg>
        <pc:picChg chg="del">
          <ac:chgData name="S Bytheway" userId="29b7b8d0-66fc-4a0f-9903-88ac16cb6ff1" providerId="ADAL" clId="{6AE90F18-3F98-4786-B3FF-7F66CF8BAB9A}" dt="2024-06-18T13:08:14.432" v="43" actId="478"/>
          <ac:picMkLst>
            <pc:docMk/>
            <pc:sldMk cId="666574892" sldId="772"/>
            <ac:picMk id="13" creationId="{D0234BFA-973A-6C37-CE1C-57952F4E63D7}"/>
          </ac:picMkLst>
        </pc:picChg>
      </pc:sldChg>
      <pc:sldChg chg="delSp del mod">
        <pc:chgData name="S Bytheway" userId="29b7b8d0-66fc-4a0f-9903-88ac16cb6ff1" providerId="ADAL" clId="{6AE90F18-3F98-4786-B3FF-7F66CF8BAB9A}" dt="2024-06-18T13:10:39.786" v="157" actId="47"/>
        <pc:sldMkLst>
          <pc:docMk/>
          <pc:sldMk cId="439471000" sldId="773"/>
        </pc:sldMkLst>
        <pc:spChg chg="del">
          <ac:chgData name="S Bytheway" userId="29b7b8d0-66fc-4a0f-9903-88ac16cb6ff1" providerId="ADAL" clId="{6AE90F18-3F98-4786-B3FF-7F66CF8BAB9A}" dt="2024-06-18T13:09:22.743" v="62" actId="21"/>
          <ac:spMkLst>
            <pc:docMk/>
            <pc:sldMk cId="439471000" sldId="773"/>
            <ac:spMk id="2" creationId="{030D53FC-02B2-1457-17E1-A1ACE2231A8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6/18/2024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1418939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18/06/2024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PmyfL_5b_6k?feature=oembed" TargetMode="Externa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718605" y="2686900"/>
            <a:ext cx="802590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GB" sz="6000" b="1" dirty="0">
              <a:solidFill>
                <a:srgbClr val="4472C4"/>
              </a:solidFill>
              <a:latin typeface="Calibri 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rPr>
              <a:t>Ofsted Inspector </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5CFE46C-FBB9-ABC6-9E15-33EE4C6E35C4}"/>
              </a:ext>
            </a:extLst>
          </p:cNvPr>
          <p:cNvSpPr txBox="1"/>
          <p:nvPr/>
        </p:nvSpPr>
        <p:spPr>
          <a:xfrm>
            <a:off x="3008243" y="3227768"/>
            <a:ext cx="6122504" cy="369332"/>
          </a:xfrm>
          <a:prstGeom prst="rect">
            <a:avLst/>
          </a:prstGeom>
          <a:noFill/>
        </p:spPr>
        <p:txBody>
          <a:bodyPr wrap="square">
            <a:spAutoFit/>
          </a:bodyPr>
          <a:lstStyle/>
          <a:p>
            <a:r>
              <a:rPr lang="en-GB" b="0" i="0" dirty="0">
                <a:solidFill>
                  <a:srgbClr val="000000"/>
                </a:solidFill>
                <a:effectLst/>
                <a:latin typeface="Times New Roman" panose="02020603050405020304" pitchFamily="18" charset="0"/>
              </a:rPr>
              <a:t> </a:t>
            </a:r>
            <a:endParaRPr lang="en-GB" dirty="0"/>
          </a:p>
        </p:txBody>
      </p:sp>
      <p:pic>
        <p:nvPicPr>
          <p:cNvPr id="2" name="Picture 4" descr="A close-up of a person&amp;#39;s hand&#10;&#10;Description automatically generated">
            <a:extLst>
              <a:ext uri="{FF2B5EF4-FFF2-40B4-BE49-F238E27FC236}">
                <a16:creationId xmlns:a16="http://schemas.microsoft.com/office/drawing/2014/main" id="{998349E9-ECF3-19FE-61AF-83F6451464CB}"/>
              </a:ext>
            </a:extLst>
          </p:cNvPr>
          <p:cNvPicPr>
            <a:picLocks noChangeAspect="1"/>
          </p:cNvPicPr>
          <p:nvPr/>
        </p:nvPicPr>
        <p:blipFill>
          <a:blip r:embed="rId4"/>
          <a:stretch>
            <a:fillRect/>
          </a:stretch>
        </p:blipFill>
        <p:spPr>
          <a:xfrm>
            <a:off x="0" y="0"/>
            <a:ext cx="5657232" cy="6864414"/>
          </a:xfrm>
          <a:prstGeom prst="rect">
            <a:avLst/>
          </a:prstGeom>
        </p:spPr>
      </p:pic>
      <p:sp>
        <p:nvSpPr>
          <p:cNvPr id="5" name="TextBox 4">
            <a:extLst>
              <a:ext uri="{FF2B5EF4-FFF2-40B4-BE49-F238E27FC236}">
                <a16:creationId xmlns:a16="http://schemas.microsoft.com/office/drawing/2014/main" id="{69DA4BE0-F22F-FB3D-E789-3A720208E24C}"/>
              </a:ext>
            </a:extLst>
          </p:cNvPr>
          <p:cNvSpPr txBox="1"/>
          <p:nvPr/>
        </p:nvSpPr>
        <p:spPr>
          <a:xfrm>
            <a:off x="5657232" y="232344"/>
            <a:ext cx="6416622"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rgbClr val="333333"/>
                </a:solidFill>
                <a:ea typeface="+mn-lt"/>
                <a:cs typeface="+mn-lt"/>
              </a:rPr>
              <a:t>Ofsted is the Office for Standards in Education and Children’s Services. Ofsted inspectors (OI's) inspect and regulate services that care for children and young people, and the services providing education for learners of all ages. Hundreds of inspections and regulatory visits take place throughout England every week and the results are published online. </a:t>
            </a:r>
          </a:p>
          <a:p>
            <a:endParaRPr lang="en-GB" sz="1600" dirty="0">
              <a:solidFill>
                <a:srgbClr val="333333"/>
              </a:solidFill>
              <a:ea typeface="+mn-lt"/>
              <a:cs typeface="+mn-lt"/>
            </a:endParaRPr>
          </a:p>
          <a:p>
            <a:r>
              <a:rPr lang="en-GB" sz="1600" dirty="0">
                <a:solidFill>
                  <a:srgbClr val="333333"/>
                </a:solidFill>
                <a:ea typeface="+mn-lt"/>
                <a:cs typeface="+mn-lt"/>
              </a:rPr>
              <a:t>The inspections are carried out by teams of Ofsted accredited independent inspectors, led by a Registered lead Inspector. They often vary in size from a minimum of three up to about eight per inspection. Only people with appropriate experience and training are allowed to participate in inspections.</a:t>
            </a:r>
          </a:p>
        </p:txBody>
      </p:sp>
      <p:pic>
        <p:nvPicPr>
          <p:cNvPr id="4" name="Online Media 5" title="Damien Turrell on being an Ofsted Inspector">
            <a:hlinkClick r:id="" action="ppaction://media"/>
            <a:extLst>
              <a:ext uri="{FF2B5EF4-FFF2-40B4-BE49-F238E27FC236}">
                <a16:creationId xmlns:a16="http://schemas.microsoft.com/office/drawing/2014/main" id="{6D2EF48A-E4AE-4939-D827-F1D911CFAC57}"/>
              </a:ext>
            </a:extLst>
          </p:cNvPr>
          <p:cNvPicPr>
            <a:picLocks noRot="1" noChangeAspect="1"/>
          </p:cNvPicPr>
          <p:nvPr>
            <a:videoFile r:link="rId1"/>
          </p:nvPr>
        </p:nvPicPr>
        <p:blipFill>
          <a:blip r:embed="rId5"/>
          <a:stretch>
            <a:fillRect/>
          </a:stretch>
        </p:blipFill>
        <p:spPr>
          <a:xfrm>
            <a:off x="6985720" y="3327963"/>
            <a:ext cx="3359509" cy="2283363"/>
          </a:xfrm>
          <a:prstGeom prst="rect">
            <a:avLst/>
          </a:prstGeom>
        </p:spPr>
      </p:pic>
      <p:sp>
        <p:nvSpPr>
          <p:cNvPr id="10" name="TextBox 9">
            <a:extLst>
              <a:ext uri="{FF2B5EF4-FFF2-40B4-BE49-F238E27FC236}">
                <a16:creationId xmlns:a16="http://schemas.microsoft.com/office/drawing/2014/main" id="{030D53FC-02B2-1457-17E1-A1ACE2231A8B}"/>
              </a:ext>
            </a:extLst>
          </p:cNvPr>
          <p:cNvSpPr txBox="1"/>
          <p:nvPr/>
        </p:nvSpPr>
        <p:spPr>
          <a:xfrm>
            <a:off x="6096000" y="6049819"/>
            <a:ext cx="5382276" cy="461665"/>
          </a:xfrm>
          <a:prstGeom prst="rect">
            <a:avLst/>
          </a:prstGeom>
          <a:noFill/>
        </p:spPr>
        <p:txBody>
          <a:bodyPr wrap="square" rtlCol="0">
            <a:spAutoFit/>
          </a:bodyPr>
          <a:lstStyle/>
          <a:p>
            <a:r>
              <a:rPr lang="en-GB" sz="2400" dirty="0"/>
              <a:t>Is this a job you’d like to do in the future?</a:t>
            </a:r>
          </a:p>
        </p:txBody>
      </p:sp>
    </p:spTree>
    <p:extLst>
      <p:ext uri="{BB962C8B-B14F-4D97-AF65-F5344CB8AC3E}">
        <p14:creationId xmlns:p14="http://schemas.microsoft.com/office/powerpoint/2010/main" val="666574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DE66A0-C649-495E-992C-241DEC17DBA8}"/>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654</TotalTime>
  <Words>130</Words>
  <Application>Microsoft Office PowerPoint</Application>
  <PresentationFormat>Widescreen</PresentationFormat>
  <Paragraphs>8</Paragraphs>
  <Slides>2</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62</cp:revision>
  <dcterms:created xsi:type="dcterms:W3CDTF">2022-04-22T12:25:31Z</dcterms:created>
  <dcterms:modified xsi:type="dcterms:W3CDTF">2024-06-18T13:10:48Z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ies>
</file>